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70" r:id="rId3"/>
    <p:sldId id="259" r:id="rId4"/>
    <p:sldId id="267" r:id="rId5"/>
    <p:sldId id="297" r:id="rId6"/>
    <p:sldId id="279" r:id="rId7"/>
    <p:sldId id="260" r:id="rId8"/>
    <p:sldId id="296" r:id="rId9"/>
    <p:sldId id="280" r:id="rId10"/>
    <p:sldId id="295" r:id="rId11"/>
    <p:sldId id="281" r:id="rId12"/>
    <p:sldId id="282" r:id="rId13"/>
    <p:sldId id="283" r:id="rId14"/>
    <p:sldId id="284" r:id="rId15"/>
    <p:sldId id="285" r:id="rId16"/>
    <p:sldId id="286" r:id="rId17"/>
    <p:sldId id="294" r:id="rId18"/>
    <p:sldId id="287" r:id="rId19"/>
    <p:sldId id="288" r:id="rId20"/>
    <p:sldId id="292" r:id="rId21"/>
    <p:sldId id="289" r:id="rId22"/>
    <p:sldId id="293" r:id="rId23"/>
    <p:sldId id="290"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
    <p:restoredTop sz="94694"/>
  </p:normalViewPr>
  <p:slideViewPr>
    <p:cSldViewPr snapToGrid="0" snapToObjects="1">
      <p:cViewPr varScale="1">
        <p:scale>
          <a:sx n="46" d="100"/>
          <a:sy n="46" d="100"/>
        </p:scale>
        <p:origin x="984"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22.png"/><Relationship Id="rId5" Type="http://schemas.openxmlformats.org/officeDocument/2006/relationships/image" Target="../media/image9.jpg"/><Relationship Id="rId10" Type="http://schemas.openxmlformats.org/officeDocument/2006/relationships/image" Target="../media/image21.emf"/><Relationship Id="rId4" Type="http://schemas.microsoft.com/office/2007/relationships/hdphoto" Target="../media/hdphoto1.wdp"/><Relationship Id="rId9" Type="http://schemas.openxmlformats.org/officeDocument/2006/relationships/image" Target="../media/image20.em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2.png"/><Relationship Id="rId7" Type="http://schemas.openxmlformats.org/officeDocument/2006/relationships/image" Target="../media/image20.emf"/><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emf"/><Relationship Id="rId5" Type="http://schemas.microsoft.com/office/2007/relationships/hdphoto" Target="../media/hdphoto2.wdp"/><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TPC Global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20C983-709D-B04A-A538-71CC87CAA612}"/>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ask="http://schemas.microsoft.com/office/drawing/2018/sketchyshapes" xmlns:p14="http://schemas.microsoft.com/office/powerpoint/2010/main" xmlns:a16="http://schemas.microsoft.com/office/drawing/2014/main"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Picture 5">
            <a:extLst>
              <a:ext uri="{FF2B5EF4-FFF2-40B4-BE49-F238E27FC236}">
                <a16:creationId xmlns:a16="http://schemas.microsoft.com/office/drawing/2014/main" id="{216254DD-EDAB-A042-BE4F-72FA50D462BE}"/>
              </a:ext>
            </a:extLst>
          </p:cNvPr>
          <p:cNvPicPr>
            <a:picLocks noChangeAspect="1"/>
          </p:cNvPicPr>
          <p:nvPr userDrawn="1"/>
        </p:nvPicPr>
        <p:blipFill>
          <a:blip r:embed="rId2">
            <a:alphaModFix amt="17000"/>
          </a:blip>
          <a:srcRect/>
          <a:stretch/>
        </p:blipFill>
        <p:spPr>
          <a:xfrm rot="20291028">
            <a:off x="6577882" y="289500"/>
            <a:ext cx="4592314" cy="6055553"/>
          </a:xfrm>
          <a:prstGeom prst="rect">
            <a:avLst/>
          </a:prstGeom>
        </p:spPr>
      </p:pic>
      <p:sp>
        <p:nvSpPr>
          <p:cNvPr id="10" name="Title 1">
            <a:extLst>
              <a:ext uri="{FF2B5EF4-FFF2-40B4-BE49-F238E27FC236}">
                <a16:creationId xmlns:a16="http://schemas.microsoft.com/office/drawing/2014/main" id="{E83A58BF-D1C1-7D44-8FEB-9D736736F48A}"/>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1" name="Subtitle 2">
            <a:extLst>
              <a:ext uri="{FF2B5EF4-FFF2-40B4-BE49-F238E27FC236}">
                <a16:creationId xmlns:a16="http://schemas.microsoft.com/office/drawing/2014/main" id="{D454DCD6-B2C4-874F-AC1A-4D0905954978}"/>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3" name="Content Placeholder 12">
            <a:extLst>
              <a:ext uri="{FF2B5EF4-FFF2-40B4-BE49-F238E27FC236}">
                <a16:creationId xmlns:a16="http://schemas.microsoft.com/office/drawing/2014/main" id="{5E73C152-781B-0743-9210-C57E9DE08393}"/>
              </a:ext>
            </a:extLst>
          </p:cNvPr>
          <p:cNvPicPr>
            <a:picLocks noChangeAspect="1"/>
          </p:cNvPicPr>
          <p:nvPr userDrawn="1"/>
        </p:nvPicPr>
        <p:blipFill>
          <a:blip r:embed="rId3"/>
          <a:srcRect/>
          <a:stretch/>
        </p:blipFill>
        <p:spPr>
          <a:xfrm>
            <a:off x="527026" y="597153"/>
            <a:ext cx="2266975" cy="963015"/>
          </a:xfrm>
          <a:prstGeom prst="rect">
            <a:avLst/>
          </a:prstGeom>
        </p:spPr>
      </p:pic>
    </p:spTree>
    <p:extLst>
      <p:ext uri="{BB962C8B-B14F-4D97-AF65-F5344CB8AC3E}">
        <p14:creationId xmlns:p14="http://schemas.microsoft.com/office/powerpoint/2010/main" val="315783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PR Introduc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F794C-3D31-0749-92A3-5B5AC847A017}"/>
              </a:ext>
            </a:extLst>
          </p:cNvPr>
          <p:cNvSpPr>
            <a:spLocks noGrp="1"/>
          </p:cNvSpPr>
          <p:nvPr>
            <p:ph type="sldNum" sz="quarter" idx="10"/>
          </p:nvPr>
        </p:nvSpPr>
        <p:spPr/>
        <p:txBody>
          <a:bodyPr/>
          <a:lstStyle/>
          <a:p>
            <a:fld id="{979AB2B4-1C09-0D4E-BE7F-EF7EFDA1EF3E}" type="slidenum">
              <a:rPr lang="en-US" smtClean="0"/>
              <a:pPr/>
              <a:t>‹N°›</a:t>
            </a:fld>
            <a:endParaRPr lang="en-US" dirty="0"/>
          </a:p>
        </p:txBody>
      </p:sp>
      <p:sp>
        <p:nvSpPr>
          <p:cNvPr id="4" name="Slide Number Placeholder 3">
            <a:extLst>
              <a:ext uri="{FF2B5EF4-FFF2-40B4-BE49-F238E27FC236}">
                <a16:creationId xmlns:a16="http://schemas.microsoft.com/office/drawing/2014/main" id="{AA08DDBA-3C2A-E840-9571-FF9966EB06EC}"/>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C6AA5F40-7655-3E42-9B09-C6A546FFF2D1}"/>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Subtitle 2">
            <a:extLst>
              <a:ext uri="{FF2B5EF4-FFF2-40B4-BE49-F238E27FC236}">
                <a16:creationId xmlns:a16="http://schemas.microsoft.com/office/drawing/2014/main" id="{FC28B57D-E864-B94F-9421-B6BF2E665A49}"/>
              </a:ext>
            </a:extLst>
          </p:cNvPr>
          <p:cNvSpPr txBox="1">
            <a:spLocks/>
          </p:cNvSpPr>
          <p:nvPr userDrawn="1"/>
        </p:nvSpPr>
        <p:spPr>
          <a:xfrm>
            <a:off x="807895" y="6014195"/>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tx2"/>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8" name="Picture 7" descr="A picture containing text, newspaper, sign, shirt&#10;&#10;Description automatically generated">
            <a:extLst>
              <a:ext uri="{FF2B5EF4-FFF2-40B4-BE49-F238E27FC236}">
                <a16:creationId xmlns:a16="http://schemas.microsoft.com/office/drawing/2014/main" id="{5661512A-C40B-104E-B6C7-E5B42E0C6DF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38200" y="290426"/>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pic>
      <p:sp>
        <p:nvSpPr>
          <p:cNvPr id="10" name="Title 1">
            <a:extLst>
              <a:ext uri="{FF2B5EF4-FFF2-40B4-BE49-F238E27FC236}">
                <a16:creationId xmlns:a16="http://schemas.microsoft.com/office/drawing/2014/main" id="{FB82DC2D-5F03-D643-880C-91363D68DC2A}"/>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1" name="Text Placeholder 2">
            <a:extLst>
              <a:ext uri="{FF2B5EF4-FFF2-40B4-BE49-F238E27FC236}">
                <a16:creationId xmlns:a16="http://schemas.microsoft.com/office/drawing/2014/main" id="{99E42ED9-B580-3E4E-9AFD-D7B97A8826AF}"/>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2" name="Content Placeholder 12">
            <a:extLst>
              <a:ext uri="{FF2B5EF4-FFF2-40B4-BE49-F238E27FC236}">
                <a16:creationId xmlns:a16="http://schemas.microsoft.com/office/drawing/2014/main" id="{8F7DE8D9-3FDF-A045-B471-81E094A36A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3" name="Picture 12">
            <a:extLst>
              <a:ext uri="{FF2B5EF4-FFF2-40B4-BE49-F238E27FC236}">
                <a16:creationId xmlns:a16="http://schemas.microsoft.com/office/drawing/2014/main" id="{6EA11135-45ED-734F-B77B-702A8057CBD1}"/>
              </a:ext>
            </a:extLst>
          </p:cNvPr>
          <p:cNvPicPr>
            <a:picLocks noChangeAspect="1"/>
          </p:cNvPicPr>
          <p:nvPr userDrawn="1"/>
        </p:nvPicPr>
        <p:blipFill>
          <a:blip r:embed="rId4"/>
          <a:srcRect/>
          <a:stretch/>
        </p:blipFill>
        <p:spPr>
          <a:xfrm>
            <a:off x="8049350" y="2914290"/>
            <a:ext cx="3165951" cy="3943714"/>
          </a:xfrm>
          <a:prstGeom prst="rect">
            <a:avLst/>
          </a:prstGeom>
        </p:spPr>
      </p:pic>
    </p:spTree>
    <p:extLst>
      <p:ext uri="{BB962C8B-B14F-4D97-AF65-F5344CB8AC3E}">
        <p14:creationId xmlns:p14="http://schemas.microsoft.com/office/powerpoint/2010/main" val="422474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hat Matters INTRODUC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D0111-97A7-E94A-BB88-3C28221F6CE3}"/>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EA991F34-9B1B-8445-9463-184388985E15}"/>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pic>
        <p:nvPicPr>
          <p:cNvPr id="6" name="Picture 5">
            <a:extLst>
              <a:ext uri="{FF2B5EF4-FFF2-40B4-BE49-F238E27FC236}">
                <a16:creationId xmlns:a16="http://schemas.microsoft.com/office/drawing/2014/main" id="{1D78D784-0644-454D-B05D-DC97B3134841}"/>
              </a:ext>
            </a:extLst>
          </p:cNvPr>
          <p:cNvPicPr>
            <a:picLocks noChangeAspect="1"/>
          </p:cNvPicPr>
          <p:nvPr userDrawn="1"/>
        </p:nvPicPr>
        <p:blipFill>
          <a:blip r:embed="rId2"/>
          <a:srcRect/>
          <a:stretch/>
        </p:blipFill>
        <p:spPr>
          <a:xfrm>
            <a:off x="838200" y="488930"/>
            <a:ext cx="1824779" cy="1162815"/>
          </a:xfrm>
          <a:prstGeom prst="rect">
            <a:avLst/>
          </a:prstGeom>
        </p:spPr>
      </p:pic>
      <p:sp>
        <p:nvSpPr>
          <p:cNvPr id="8" name="Rectangle 7">
            <a:extLst>
              <a:ext uri="{FF2B5EF4-FFF2-40B4-BE49-F238E27FC236}">
                <a16:creationId xmlns:a16="http://schemas.microsoft.com/office/drawing/2014/main" id="{A0165E93-825D-8E48-99A6-93B7264E170C}"/>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9" name="Title 1">
            <a:extLst>
              <a:ext uri="{FF2B5EF4-FFF2-40B4-BE49-F238E27FC236}">
                <a16:creationId xmlns:a16="http://schemas.microsoft.com/office/drawing/2014/main" id="{12667ACD-6C80-5841-978D-9714E08B921E}"/>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0" name="Text Placeholder 2">
            <a:extLst>
              <a:ext uri="{FF2B5EF4-FFF2-40B4-BE49-F238E27FC236}">
                <a16:creationId xmlns:a16="http://schemas.microsoft.com/office/drawing/2014/main" id="{D1CE6E80-5A12-1549-B7C4-04282E14B2BB}"/>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sp>
        <p:nvSpPr>
          <p:cNvPr id="12" name="Subtitle 2">
            <a:extLst>
              <a:ext uri="{FF2B5EF4-FFF2-40B4-BE49-F238E27FC236}">
                <a16:creationId xmlns:a16="http://schemas.microsoft.com/office/drawing/2014/main" id="{0688ABB2-5588-EC49-9168-920179430AFA}"/>
              </a:ext>
            </a:extLst>
          </p:cNvPr>
          <p:cNvSpPr txBox="1">
            <a:spLocks/>
          </p:cNvSpPr>
          <p:nvPr userDrawn="1"/>
        </p:nvSpPr>
        <p:spPr>
          <a:xfrm>
            <a:off x="915046" y="5985535"/>
            <a:ext cx="3282372"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2"/>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a:t>
            </a:r>
            <a:r>
              <a:rPr lang="en-US" sz="2400" b="1" dirty="0" err="1">
                <a:solidFill>
                  <a:schemeClr val="tx2"/>
                </a:solidFill>
                <a:latin typeface="Arial" panose="020B0604020202020204" pitchFamily="34" charset="0"/>
                <a:cs typeface="Arial" panose="020B0604020202020204" pitchFamily="34" charset="0"/>
              </a:rPr>
              <a:t>Matters</a:t>
            </a:r>
            <a:endParaRPr lang="en-US" sz="2400" b="1"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539E2B1-CC92-704E-BA5F-408D5FA0146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pic>
        <p:nvPicPr>
          <p:cNvPr id="14" name="Content Placeholder 12">
            <a:extLst>
              <a:ext uri="{FF2B5EF4-FFF2-40B4-BE49-F238E27FC236}">
                <a16:creationId xmlns:a16="http://schemas.microsoft.com/office/drawing/2014/main" id="{18E53663-1E27-0647-9ACD-A32AD2F3B68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287769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WM Introduc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78521-36A3-DA49-9325-2F0E99CA5B6B}"/>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14496FAC-FC96-374A-A2D0-A9DD5772C583}"/>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7" name="Rectangle 6">
            <a:extLst>
              <a:ext uri="{FF2B5EF4-FFF2-40B4-BE49-F238E27FC236}">
                <a16:creationId xmlns:a16="http://schemas.microsoft.com/office/drawing/2014/main" id="{9AC8D5AF-CDE4-4A4B-8C48-8C23DF26CE91}"/>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itle 1">
            <a:extLst>
              <a:ext uri="{FF2B5EF4-FFF2-40B4-BE49-F238E27FC236}">
                <a16:creationId xmlns:a16="http://schemas.microsoft.com/office/drawing/2014/main" id="{DE761AF4-7DC4-D947-85C6-82349F7B11EB}"/>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9" name="Text Placeholder 2">
            <a:extLst>
              <a:ext uri="{FF2B5EF4-FFF2-40B4-BE49-F238E27FC236}">
                <a16:creationId xmlns:a16="http://schemas.microsoft.com/office/drawing/2014/main" id="{1DC68981-A5C5-5C44-B376-F62BED01D4A1}"/>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sp>
        <p:nvSpPr>
          <p:cNvPr id="10" name="Subtitle 2">
            <a:extLst>
              <a:ext uri="{FF2B5EF4-FFF2-40B4-BE49-F238E27FC236}">
                <a16:creationId xmlns:a16="http://schemas.microsoft.com/office/drawing/2014/main" id="{D145FF47-065F-B243-B18A-6B363AA1A659}"/>
              </a:ext>
            </a:extLst>
          </p:cNvPr>
          <p:cNvSpPr txBox="1">
            <a:spLocks/>
          </p:cNvSpPr>
          <p:nvPr userDrawn="1"/>
        </p:nvSpPr>
        <p:spPr>
          <a:xfrm>
            <a:off x="915046" y="5985535"/>
            <a:ext cx="3282372"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Arial" panose="020B0604020202020204" pitchFamily="34" charset="0"/>
                <a:cs typeface="Arial" panose="020B0604020202020204" pitchFamily="34" charset="0"/>
              </a:rPr>
              <a:t>#</a:t>
            </a:r>
            <a:r>
              <a:rPr lang="en-US" sz="2400" b="1" dirty="0" err="1">
                <a:solidFill>
                  <a:schemeClr val="tx2"/>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a:t>
            </a:r>
            <a:r>
              <a:rPr lang="en-US" sz="2400" b="1" dirty="0" err="1">
                <a:solidFill>
                  <a:schemeClr val="tx2"/>
                </a:solidFill>
                <a:latin typeface="Arial" panose="020B0604020202020204" pitchFamily="34" charset="0"/>
                <a:cs typeface="Arial" panose="020B0604020202020204" pitchFamily="34" charset="0"/>
              </a:rPr>
              <a:t>Matters</a:t>
            </a:r>
            <a:endParaRPr lang="en-US" sz="2400" b="1" dirty="0">
              <a:solidFill>
                <a:schemeClr val="tx2"/>
              </a:solidFill>
              <a:latin typeface="Arial" panose="020B0604020202020204" pitchFamily="34" charset="0"/>
              <a:cs typeface="Arial" panose="020B0604020202020204" pitchFamily="34" charset="0"/>
            </a:endParaRPr>
          </a:p>
        </p:txBody>
      </p:sp>
      <p:pic>
        <p:nvPicPr>
          <p:cNvPr id="12" name="Content Placeholder 12">
            <a:extLst>
              <a:ext uri="{FF2B5EF4-FFF2-40B4-BE49-F238E27FC236}">
                <a16:creationId xmlns:a16="http://schemas.microsoft.com/office/drawing/2014/main" id="{13D5B4BC-4481-F64E-A39F-6FFC51B824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3" name="Picture 12">
            <a:extLst>
              <a:ext uri="{FF2B5EF4-FFF2-40B4-BE49-F238E27FC236}">
                <a16:creationId xmlns:a16="http://schemas.microsoft.com/office/drawing/2014/main" id="{52CACEB2-BDE9-694D-9C48-942EE47AB5E3}"/>
              </a:ext>
            </a:extLst>
          </p:cNvPr>
          <p:cNvPicPr>
            <a:picLocks noChangeAspect="1"/>
          </p:cNvPicPr>
          <p:nvPr userDrawn="1"/>
        </p:nvPicPr>
        <p:blipFill>
          <a:blip r:embed="rId3"/>
          <a:srcRect/>
          <a:stretch/>
        </p:blipFill>
        <p:spPr>
          <a:xfrm>
            <a:off x="8049350" y="2914290"/>
            <a:ext cx="3165951" cy="3943714"/>
          </a:xfrm>
          <a:prstGeom prst="rect">
            <a:avLst/>
          </a:prstGeom>
        </p:spPr>
      </p:pic>
      <p:pic>
        <p:nvPicPr>
          <p:cNvPr id="11" name="Picture 10">
            <a:extLst>
              <a:ext uri="{FF2B5EF4-FFF2-40B4-BE49-F238E27FC236}">
                <a16:creationId xmlns:a16="http://schemas.microsoft.com/office/drawing/2014/main" id="{328E0718-8452-B540-A324-C90A658C37BF}"/>
              </a:ext>
            </a:extLst>
          </p:cNvPr>
          <p:cNvPicPr>
            <a:picLocks noChangeAspect="1"/>
          </p:cNvPicPr>
          <p:nvPr userDrawn="1"/>
        </p:nvPicPr>
        <p:blipFill>
          <a:blip r:embed="rId4"/>
          <a:srcRect/>
          <a:stretch/>
        </p:blipFill>
        <p:spPr>
          <a:xfrm>
            <a:off x="838200" y="488930"/>
            <a:ext cx="1824779" cy="1162815"/>
          </a:xfrm>
          <a:prstGeom prst="rect">
            <a:avLst/>
          </a:prstGeom>
        </p:spPr>
      </p:pic>
    </p:spTree>
    <p:extLst>
      <p:ext uri="{BB962C8B-B14F-4D97-AF65-F5344CB8AC3E}">
        <p14:creationId xmlns:p14="http://schemas.microsoft.com/office/powerpoint/2010/main" val="5860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540000"/>
            <a:ext cx="9598339" cy="449413"/>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3" name="Text Placeholder 2"/>
          <p:cNvSpPr>
            <a:spLocks noGrp="1"/>
          </p:cNvSpPr>
          <p:nvPr>
            <p:ph type="body" idx="1" hasCustomPrompt="1"/>
          </p:nvPr>
        </p:nvSpPr>
        <p:spPr>
          <a:xfrm>
            <a:off x="828000" y="1620000"/>
            <a:ext cx="10834285" cy="4451772"/>
          </a:xfrm>
        </p:spPr>
        <p:txBody>
          <a:bodyPr lIns="0" tIns="0" rIns="0" bIns="0" numCol="2" spcCol="144000" anchor="t">
            <a:noAutofit/>
          </a:bodyPr>
          <a:lstStyle>
            <a:lvl1pPr marL="0" marR="0" indent="0" algn="l" defTabSz="914400" rtl="0" eaLnBrk="1" fontAlgn="auto" latinLnBrk="0" hangingPunct="1">
              <a:lnSpc>
                <a:spcPts val="2200"/>
              </a:lnSpc>
              <a:spcBef>
                <a:spcPts val="0"/>
              </a:spcBef>
              <a:spcAft>
                <a:spcPts val="1200"/>
              </a:spcAft>
              <a:buClrTx/>
              <a:buSzTx/>
              <a:buFont typeface="Arial" panose="020B0604020202020204" pitchFamily="34" charset="0"/>
              <a:buNone/>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2000" dirty="0"/>
              <a:t>This is a two column layout.</a:t>
            </a:r>
          </a:p>
        </p:txBody>
      </p:sp>
      <p:sp>
        <p:nvSpPr>
          <p:cNvPr id="6" name="Slide Number Placeholder 5"/>
          <p:cNvSpPr>
            <a:spLocks noGrp="1"/>
          </p:cNvSpPr>
          <p:nvPr>
            <p:ph type="sldNum" sz="quarter" idx="12"/>
          </p:nvPr>
        </p:nvSpPr>
        <p:spPr/>
        <p:txBody>
          <a:bodyPr/>
          <a:lstStyle/>
          <a:p>
            <a:fld id="{979AB2B4-1C09-0D4E-BE7F-EF7EFDA1EF3E}" type="slidenum">
              <a:rPr lang="en-US" smtClean="0"/>
              <a:t>‹N°›</a:t>
            </a:fld>
            <a:endParaRPr lang="en-US"/>
          </a:p>
        </p:txBody>
      </p:sp>
      <p:sp>
        <p:nvSpPr>
          <p:cNvPr id="7" name="Rectangle 6">
            <a:extLst>
              <a:ext uri="{FF2B5EF4-FFF2-40B4-BE49-F238E27FC236}">
                <a16:creationId xmlns:a16="http://schemas.microsoft.com/office/drawing/2014/main" id="{2ECFA572-0DC2-EB45-A617-5416F097119C}"/>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12" name="Content Placeholder 12">
            <a:extLst>
              <a:ext uri="{FF2B5EF4-FFF2-40B4-BE49-F238E27FC236}">
                <a16:creationId xmlns:a16="http://schemas.microsoft.com/office/drawing/2014/main" id="{0362135F-BC76-994A-A4E8-7BBCA99398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Tree>
    <p:extLst>
      <p:ext uri="{BB962C8B-B14F-4D97-AF65-F5344CB8AC3E}">
        <p14:creationId xmlns:p14="http://schemas.microsoft.com/office/powerpoint/2010/main" val="1152798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ourc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EFC73B-EBBD-6D4B-8336-389E03F75F7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136D506A-302E-074B-8B4D-24F2ED3D379A}"/>
              </a:ext>
            </a:extLst>
          </p:cNvPr>
          <p:cNvSpPr>
            <a:spLocks noGrp="1"/>
          </p:cNvSpPr>
          <p:nvPr>
            <p:ph type="title" hasCustomPrompt="1"/>
          </p:nvPr>
        </p:nvSpPr>
        <p:spPr>
          <a:xfrm>
            <a:off x="828000" y="540000"/>
            <a:ext cx="9598339" cy="449413"/>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6" name="Text Placeholder 2">
            <a:extLst>
              <a:ext uri="{FF2B5EF4-FFF2-40B4-BE49-F238E27FC236}">
                <a16:creationId xmlns:a16="http://schemas.microsoft.com/office/drawing/2014/main" id="{92C57F29-EA7B-F84F-A4FE-D3BB817BF15C}"/>
              </a:ext>
            </a:extLst>
          </p:cNvPr>
          <p:cNvSpPr>
            <a:spLocks noGrp="1"/>
          </p:cNvSpPr>
          <p:nvPr>
            <p:ph type="body" idx="1" hasCustomPrompt="1"/>
          </p:nvPr>
        </p:nvSpPr>
        <p:spPr>
          <a:xfrm>
            <a:off x="828000" y="1620000"/>
            <a:ext cx="10834285" cy="3898666"/>
          </a:xfrm>
        </p:spPr>
        <p:txBody>
          <a:bodyPr lIns="0" tIns="0" rIns="0" bIns="0" numCol="2" spcCol="144000" anchor="t">
            <a:noAutofit/>
          </a:bodyPr>
          <a:lstStyle>
            <a:lvl1pPr marL="0" marR="0" indent="0" algn="l" defTabSz="914400" rtl="0" eaLnBrk="1" fontAlgn="auto" latinLnBrk="0" hangingPunct="1">
              <a:lnSpc>
                <a:spcPts val="2100"/>
              </a:lnSpc>
              <a:spcBef>
                <a:spcPts val="0"/>
              </a:spcBef>
              <a:spcAft>
                <a:spcPts val="1200"/>
              </a:spcAft>
              <a:buClrTx/>
              <a:buSzTx/>
              <a:buFont typeface="Arial" panose="020B0604020202020204" pitchFamily="34" charset="0"/>
              <a:buNone/>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This is a two column layout.</a:t>
            </a:r>
          </a:p>
        </p:txBody>
      </p:sp>
      <p:sp>
        <p:nvSpPr>
          <p:cNvPr id="7" name="Rectangle 6">
            <a:extLst>
              <a:ext uri="{FF2B5EF4-FFF2-40B4-BE49-F238E27FC236}">
                <a16:creationId xmlns:a16="http://schemas.microsoft.com/office/drawing/2014/main" id="{81FC9585-74B8-CD48-928F-EA15B0B8B4C6}"/>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D2ADA031-D2F2-BE45-ABB4-25B009F2FE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9" name="Text Placeholder 13">
            <a:extLst>
              <a:ext uri="{FF2B5EF4-FFF2-40B4-BE49-F238E27FC236}">
                <a16:creationId xmlns:a16="http://schemas.microsoft.com/office/drawing/2014/main" id="{860FA636-926F-6F4F-B1DB-1C10805CC7DD}"/>
              </a:ext>
            </a:extLst>
          </p:cNvPr>
          <p:cNvSpPr>
            <a:spLocks noGrp="1"/>
          </p:cNvSpPr>
          <p:nvPr>
            <p:ph type="body" sz="quarter" idx="12" hasCustomPrompt="1"/>
          </p:nvPr>
        </p:nvSpPr>
        <p:spPr>
          <a:xfrm>
            <a:off x="820756" y="5781421"/>
            <a:ext cx="10823575" cy="397589"/>
          </a:xfrm>
          <a:prstGeom prst="rect">
            <a:avLst/>
          </a:prstGeom>
        </p:spPr>
        <p:txBody>
          <a:bodyPr>
            <a:normAutofit/>
          </a:bodyPr>
          <a:lstStyle>
            <a:lvl1pPr marL="0" indent="0">
              <a:lnSpc>
                <a:spcPts val="1400"/>
              </a:lnSpc>
              <a:spcBef>
                <a:spcPts val="0"/>
              </a:spcBef>
              <a:buNone/>
              <a:defRPr sz="12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GB" dirty="0"/>
              <a:t>Source 12 point type size</a:t>
            </a:r>
            <a:endParaRPr lang="en-US" dirty="0"/>
          </a:p>
        </p:txBody>
      </p:sp>
    </p:spTree>
    <p:extLst>
      <p:ext uri="{BB962C8B-B14F-4D97-AF65-F5344CB8AC3E}">
        <p14:creationId xmlns:p14="http://schemas.microsoft.com/office/powerpoint/2010/main" val="100116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ull out bo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464866-1893-B747-B408-15A4CD6C6838}"/>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C51F4D5C-0D46-0743-A116-3FA29BCE6899}"/>
              </a:ext>
            </a:extLst>
          </p:cNvPr>
          <p:cNvSpPr>
            <a:spLocks noGrp="1"/>
          </p:cNvSpPr>
          <p:nvPr>
            <p:ph type="title" hasCustomPrompt="1"/>
          </p:nvPr>
        </p:nvSpPr>
        <p:spPr>
          <a:xfrm>
            <a:off x="828000" y="540000"/>
            <a:ext cx="9000519" cy="525125"/>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6" name="Text Placeholder 2">
            <a:extLst>
              <a:ext uri="{FF2B5EF4-FFF2-40B4-BE49-F238E27FC236}">
                <a16:creationId xmlns:a16="http://schemas.microsoft.com/office/drawing/2014/main" id="{A4B20E49-67DD-7942-904C-723E30FCE440}"/>
              </a:ext>
            </a:extLst>
          </p:cNvPr>
          <p:cNvSpPr>
            <a:spLocks noGrp="1"/>
          </p:cNvSpPr>
          <p:nvPr>
            <p:ph type="body" idx="1" hasCustomPrompt="1"/>
          </p:nvPr>
        </p:nvSpPr>
        <p:spPr>
          <a:xfrm>
            <a:off x="828000" y="1620000"/>
            <a:ext cx="7216879" cy="4522110"/>
          </a:xfrm>
        </p:spPr>
        <p:txBody>
          <a:bodyPr lIns="0" tIns="0" rIns="0" bIns="0" numCol="1" spcCol="144000" anchor="t">
            <a:noAutofit/>
          </a:bodyPr>
          <a:lstStyle>
            <a:lvl1pPr marL="0" indent="0">
              <a:lnSpc>
                <a:spcPts val="2100"/>
              </a:lnSpc>
              <a:spcBef>
                <a:spcPts val="0"/>
              </a:spcBef>
              <a:spcAft>
                <a:spcPts val="1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Try and keep paragraphs short and concise.</a:t>
            </a:r>
            <a:endParaRPr lang="en-GB" dirty="0"/>
          </a:p>
        </p:txBody>
      </p:sp>
      <p:sp>
        <p:nvSpPr>
          <p:cNvPr id="7" name="Rectangle 6">
            <a:extLst>
              <a:ext uri="{FF2B5EF4-FFF2-40B4-BE49-F238E27FC236}">
                <a16:creationId xmlns:a16="http://schemas.microsoft.com/office/drawing/2014/main" id="{4373A05D-66B5-7040-8381-C26C32B4FE92}"/>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171AA997-11F0-DB4D-BFD2-5BF7BAAC8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9" name="Text Placeholder 2">
            <a:extLst>
              <a:ext uri="{FF2B5EF4-FFF2-40B4-BE49-F238E27FC236}">
                <a16:creationId xmlns:a16="http://schemas.microsoft.com/office/drawing/2014/main" id="{89D6FB1E-912C-C34C-8423-F9FD5C9B3217}"/>
              </a:ext>
            </a:extLst>
          </p:cNvPr>
          <p:cNvSpPr>
            <a:spLocks noGrp="1"/>
          </p:cNvSpPr>
          <p:nvPr>
            <p:ph type="body" idx="12" hasCustomPrompt="1"/>
          </p:nvPr>
        </p:nvSpPr>
        <p:spPr>
          <a:xfrm>
            <a:off x="8380324" y="1620000"/>
            <a:ext cx="3285811" cy="4522110"/>
          </a:xfrm>
          <a:custGeom>
            <a:avLst/>
            <a:gdLst>
              <a:gd name="connsiteX0" fmla="*/ 0 w 3285811"/>
              <a:gd name="connsiteY0" fmla="*/ 0 h 4522110"/>
              <a:gd name="connsiteX1" fmla="*/ 613351 w 3285811"/>
              <a:gd name="connsiteY1" fmla="*/ 0 h 4522110"/>
              <a:gd name="connsiteX2" fmla="*/ 1226703 w 3285811"/>
              <a:gd name="connsiteY2" fmla="*/ 0 h 4522110"/>
              <a:gd name="connsiteX3" fmla="*/ 1774338 w 3285811"/>
              <a:gd name="connsiteY3" fmla="*/ 0 h 4522110"/>
              <a:gd name="connsiteX4" fmla="*/ 2354831 w 3285811"/>
              <a:gd name="connsiteY4" fmla="*/ 0 h 4522110"/>
              <a:gd name="connsiteX5" fmla="*/ 3285811 w 3285811"/>
              <a:gd name="connsiteY5" fmla="*/ 0 h 4522110"/>
              <a:gd name="connsiteX6" fmla="*/ 3285811 w 3285811"/>
              <a:gd name="connsiteY6" fmla="*/ 565264 h 4522110"/>
              <a:gd name="connsiteX7" fmla="*/ 3285811 w 3285811"/>
              <a:gd name="connsiteY7" fmla="*/ 1175749 h 4522110"/>
              <a:gd name="connsiteX8" fmla="*/ 3285811 w 3285811"/>
              <a:gd name="connsiteY8" fmla="*/ 1650570 h 4522110"/>
              <a:gd name="connsiteX9" fmla="*/ 3285811 w 3285811"/>
              <a:gd name="connsiteY9" fmla="*/ 2080171 h 4522110"/>
              <a:gd name="connsiteX10" fmla="*/ 3285811 w 3285811"/>
              <a:gd name="connsiteY10" fmla="*/ 2554992 h 4522110"/>
              <a:gd name="connsiteX11" fmla="*/ 3285811 w 3285811"/>
              <a:gd name="connsiteY11" fmla="*/ 3075035 h 4522110"/>
              <a:gd name="connsiteX12" fmla="*/ 3285811 w 3285811"/>
              <a:gd name="connsiteY12" fmla="*/ 3640299 h 4522110"/>
              <a:gd name="connsiteX13" fmla="*/ 3285811 w 3285811"/>
              <a:gd name="connsiteY13" fmla="*/ 4522110 h 4522110"/>
              <a:gd name="connsiteX14" fmla="*/ 2672460 w 3285811"/>
              <a:gd name="connsiteY14" fmla="*/ 4522110 h 4522110"/>
              <a:gd name="connsiteX15" fmla="*/ 2124824 w 3285811"/>
              <a:gd name="connsiteY15" fmla="*/ 4522110 h 4522110"/>
              <a:gd name="connsiteX16" fmla="*/ 1577189 w 3285811"/>
              <a:gd name="connsiteY16" fmla="*/ 4522110 h 4522110"/>
              <a:gd name="connsiteX17" fmla="*/ 1029554 w 3285811"/>
              <a:gd name="connsiteY17" fmla="*/ 4522110 h 4522110"/>
              <a:gd name="connsiteX18" fmla="*/ 481919 w 3285811"/>
              <a:gd name="connsiteY18" fmla="*/ 4522110 h 4522110"/>
              <a:gd name="connsiteX19" fmla="*/ 0 w 3285811"/>
              <a:gd name="connsiteY19" fmla="*/ 4522110 h 4522110"/>
              <a:gd name="connsiteX20" fmla="*/ 0 w 3285811"/>
              <a:gd name="connsiteY20" fmla="*/ 3911625 h 4522110"/>
              <a:gd name="connsiteX21" fmla="*/ 0 w 3285811"/>
              <a:gd name="connsiteY21" fmla="*/ 3301140 h 4522110"/>
              <a:gd name="connsiteX22" fmla="*/ 0 w 3285811"/>
              <a:gd name="connsiteY22" fmla="*/ 2690655 h 4522110"/>
              <a:gd name="connsiteX23" fmla="*/ 0 w 3285811"/>
              <a:gd name="connsiteY23" fmla="*/ 2080171 h 4522110"/>
              <a:gd name="connsiteX24" fmla="*/ 0 w 3285811"/>
              <a:gd name="connsiteY24" fmla="*/ 1424465 h 4522110"/>
              <a:gd name="connsiteX25" fmla="*/ 0 w 3285811"/>
              <a:gd name="connsiteY25" fmla="*/ 859201 h 4522110"/>
              <a:gd name="connsiteX26" fmla="*/ 0 w 3285811"/>
              <a:gd name="connsiteY26" fmla="*/ 0 h 452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5811" h="4522110" fill="none" extrusionOk="0">
                <a:moveTo>
                  <a:pt x="0" y="0"/>
                </a:moveTo>
                <a:cubicBezTo>
                  <a:pt x="196122" y="-33576"/>
                  <a:pt x="337014" y="18814"/>
                  <a:pt x="613351" y="0"/>
                </a:cubicBezTo>
                <a:cubicBezTo>
                  <a:pt x="889688" y="-18814"/>
                  <a:pt x="941919" y="50845"/>
                  <a:pt x="1226703" y="0"/>
                </a:cubicBezTo>
                <a:cubicBezTo>
                  <a:pt x="1511487" y="-50845"/>
                  <a:pt x="1554854" y="21841"/>
                  <a:pt x="1774338" y="0"/>
                </a:cubicBezTo>
                <a:cubicBezTo>
                  <a:pt x="1993822" y="-21841"/>
                  <a:pt x="2087461" y="6339"/>
                  <a:pt x="2354831" y="0"/>
                </a:cubicBezTo>
                <a:cubicBezTo>
                  <a:pt x="2622201" y="-6339"/>
                  <a:pt x="2922559" y="35885"/>
                  <a:pt x="3285811" y="0"/>
                </a:cubicBezTo>
                <a:cubicBezTo>
                  <a:pt x="3328428" y="270330"/>
                  <a:pt x="3261896" y="313776"/>
                  <a:pt x="3285811" y="565264"/>
                </a:cubicBezTo>
                <a:cubicBezTo>
                  <a:pt x="3309726" y="816752"/>
                  <a:pt x="3257787" y="1050792"/>
                  <a:pt x="3285811" y="1175749"/>
                </a:cubicBezTo>
                <a:cubicBezTo>
                  <a:pt x="3313835" y="1300706"/>
                  <a:pt x="3244319" y="1555028"/>
                  <a:pt x="3285811" y="1650570"/>
                </a:cubicBezTo>
                <a:cubicBezTo>
                  <a:pt x="3327303" y="1746112"/>
                  <a:pt x="3270321" y="1875666"/>
                  <a:pt x="3285811" y="2080171"/>
                </a:cubicBezTo>
                <a:cubicBezTo>
                  <a:pt x="3301301" y="2284676"/>
                  <a:pt x="3250580" y="2404481"/>
                  <a:pt x="3285811" y="2554992"/>
                </a:cubicBezTo>
                <a:cubicBezTo>
                  <a:pt x="3321042" y="2705503"/>
                  <a:pt x="3253621" y="2966737"/>
                  <a:pt x="3285811" y="3075035"/>
                </a:cubicBezTo>
                <a:cubicBezTo>
                  <a:pt x="3318001" y="3183333"/>
                  <a:pt x="3256499" y="3490183"/>
                  <a:pt x="3285811" y="3640299"/>
                </a:cubicBezTo>
                <a:cubicBezTo>
                  <a:pt x="3315123" y="3790415"/>
                  <a:pt x="3262549" y="4155367"/>
                  <a:pt x="3285811" y="4522110"/>
                </a:cubicBezTo>
                <a:cubicBezTo>
                  <a:pt x="3081121" y="4574791"/>
                  <a:pt x="2900612" y="4509554"/>
                  <a:pt x="2672460" y="4522110"/>
                </a:cubicBezTo>
                <a:cubicBezTo>
                  <a:pt x="2444308" y="4534666"/>
                  <a:pt x="2307785" y="4510948"/>
                  <a:pt x="2124824" y="4522110"/>
                </a:cubicBezTo>
                <a:cubicBezTo>
                  <a:pt x="1941863" y="4533272"/>
                  <a:pt x="1759472" y="4477961"/>
                  <a:pt x="1577189" y="4522110"/>
                </a:cubicBezTo>
                <a:cubicBezTo>
                  <a:pt x="1394906" y="4566259"/>
                  <a:pt x="1227053" y="4520328"/>
                  <a:pt x="1029554" y="4522110"/>
                </a:cubicBezTo>
                <a:cubicBezTo>
                  <a:pt x="832055" y="4523892"/>
                  <a:pt x="616438" y="4508549"/>
                  <a:pt x="481919" y="4522110"/>
                </a:cubicBezTo>
                <a:cubicBezTo>
                  <a:pt x="347400" y="4535671"/>
                  <a:pt x="147356" y="4485508"/>
                  <a:pt x="0" y="4522110"/>
                </a:cubicBezTo>
                <a:cubicBezTo>
                  <a:pt x="-120" y="4260917"/>
                  <a:pt x="3537" y="4198914"/>
                  <a:pt x="0" y="3911625"/>
                </a:cubicBezTo>
                <a:cubicBezTo>
                  <a:pt x="-3537" y="3624337"/>
                  <a:pt x="53532" y="3475686"/>
                  <a:pt x="0" y="3301140"/>
                </a:cubicBezTo>
                <a:cubicBezTo>
                  <a:pt x="-53532" y="3126594"/>
                  <a:pt x="47875" y="2993168"/>
                  <a:pt x="0" y="2690655"/>
                </a:cubicBezTo>
                <a:cubicBezTo>
                  <a:pt x="-47875" y="2388142"/>
                  <a:pt x="56446" y="2292294"/>
                  <a:pt x="0" y="2080171"/>
                </a:cubicBezTo>
                <a:cubicBezTo>
                  <a:pt x="-56446" y="1868048"/>
                  <a:pt x="48935" y="1688204"/>
                  <a:pt x="0" y="1424465"/>
                </a:cubicBezTo>
                <a:cubicBezTo>
                  <a:pt x="-48935" y="1160726"/>
                  <a:pt x="23649" y="1082489"/>
                  <a:pt x="0" y="859201"/>
                </a:cubicBezTo>
                <a:cubicBezTo>
                  <a:pt x="-23649" y="635913"/>
                  <a:pt x="73037" y="388121"/>
                  <a:pt x="0" y="0"/>
                </a:cubicBezTo>
                <a:close/>
              </a:path>
              <a:path w="3285811" h="4522110" stroke="0" extrusionOk="0">
                <a:moveTo>
                  <a:pt x="0" y="0"/>
                </a:moveTo>
                <a:cubicBezTo>
                  <a:pt x="178507" y="-43952"/>
                  <a:pt x="288467" y="60963"/>
                  <a:pt x="514777" y="0"/>
                </a:cubicBezTo>
                <a:cubicBezTo>
                  <a:pt x="741087" y="-60963"/>
                  <a:pt x="807002" y="29656"/>
                  <a:pt x="963838" y="0"/>
                </a:cubicBezTo>
                <a:cubicBezTo>
                  <a:pt x="1120674" y="-29656"/>
                  <a:pt x="1421510" y="62636"/>
                  <a:pt x="1577189" y="0"/>
                </a:cubicBezTo>
                <a:cubicBezTo>
                  <a:pt x="1732868" y="-62636"/>
                  <a:pt x="1898185" y="3042"/>
                  <a:pt x="2091966" y="0"/>
                </a:cubicBezTo>
                <a:cubicBezTo>
                  <a:pt x="2285747" y="-3042"/>
                  <a:pt x="2454171" y="21451"/>
                  <a:pt x="2606743" y="0"/>
                </a:cubicBezTo>
                <a:cubicBezTo>
                  <a:pt x="2759315" y="-21451"/>
                  <a:pt x="3109894" y="11555"/>
                  <a:pt x="3285811" y="0"/>
                </a:cubicBezTo>
                <a:cubicBezTo>
                  <a:pt x="3306051" y="191900"/>
                  <a:pt x="3255710" y="266656"/>
                  <a:pt x="3285811" y="474822"/>
                </a:cubicBezTo>
                <a:cubicBezTo>
                  <a:pt x="3315912" y="682988"/>
                  <a:pt x="3265541" y="814425"/>
                  <a:pt x="3285811" y="1040085"/>
                </a:cubicBezTo>
                <a:cubicBezTo>
                  <a:pt x="3306081" y="1265745"/>
                  <a:pt x="3278821" y="1352172"/>
                  <a:pt x="3285811" y="1514907"/>
                </a:cubicBezTo>
                <a:cubicBezTo>
                  <a:pt x="3292801" y="1677642"/>
                  <a:pt x="3281776" y="1771233"/>
                  <a:pt x="3285811" y="1989728"/>
                </a:cubicBezTo>
                <a:cubicBezTo>
                  <a:pt x="3289846" y="2208223"/>
                  <a:pt x="3256556" y="2385288"/>
                  <a:pt x="3285811" y="2554992"/>
                </a:cubicBezTo>
                <a:cubicBezTo>
                  <a:pt x="3315066" y="2724696"/>
                  <a:pt x="3282053" y="2993127"/>
                  <a:pt x="3285811" y="3165477"/>
                </a:cubicBezTo>
                <a:cubicBezTo>
                  <a:pt x="3289569" y="3337827"/>
                  <a:pt x="3275690" y="3487335"/>
                  <a:pt x="3285811" y="3595077"/>
                </a:cubicBezTo>
                <a:cubicBezTo>
                  <a:pt x="3295932" y="3702819"/>
                  <a:pt x="3256827" y="4102505"/>
                  <a:pt x="3285811" y="4522110"/>
                </a:cubicBezTo>
                <a:cubicBezTo>
                  <a:pt x="3012575" y="4575166"/>
                  <a:pt x="2948650" y="4515900"/>
                  <a:pt x="2738176" y="4522110"/>
                </a:cubicBezTo>
                <a:cubicBezTo>
                  <a:pt x="2527703" y="4528320"/>
                  <a:pt x="2401815" y="4466481"/>
                  <a:pt x="2190541" y="4522110"/>
                </a:cubicBezTo>
                <a:cubicBezTo>
                  <a:pt x="1979267" y="4577739"/>
                  <a:pt x="1759125" y="4483697"/>
                  <a:pt x="1577189" y="4522110"/>
                </a:cubicBezTo>
                <a:cubicBezTo>
                  <a:pt x="1395253" y="4560523"/>
                  <a:pt x="1167844" y="4484054"/>
                  <a:pt x="1029554" y="4522110"/>
                </a:cubicBezTo>
                <a:cubicBezTo>
                  <a:pt x="891264" y="4560166"/>
                  <a:pt x="788909" y="4502149"/>
                  <a:pt x="580493" y="4522110"/>
                </a:cubicBezTo>
                <a:cubicBezTo>
                  <a:pt x="372077" y="4542071"/>
                  <a:pt x="242721" y="4508194"/>
                  <a:pt x="0" y="4522110"/>
                </a:cubicBezTo>
                <a:cubicBezTo>
                  <a:pt x="-2467" y="4351980"/>
                  <a:pt x="75505" y="4135513"/>
                  <a:pt x="0" y="3866404"/>
                </a:cubicBezTo>
                <a:cubicBezTo>
                  <a:pt x="-75505" y="3597295"/>
                  <a:pt x="31170" y="3425589"/>
                  <a:pt x="0" y="3210698"/>
                </a:cubicBezTo>
                <a:cubicBezTo>
                  <a:pt x="-31170" y="2995807"/>
                  <a:pt x="59950" y="2789350"/>
                  <a:pt x="0" y="2645434"/>
                </a:cubicBezTo>
                <a:cubicBezTo>
                  <a:pt x="-59950" y="2501518"/>
                  <a:pt x="43724" y="2314702"/>
                  <a:pt x="0" y="2125392"/>
                </a:cubicBezTo>
                <a:cubicBezTo>
                  <a:pt x="-43724" y="1936082"/>
                  <a:pt x="22477" y="1794805"/>
                  <a:pt x="0" y="1695791"/>
                </a:cubicBezTo>
                <a:cubicBezTo>
                  <a:pt x="-22477" y="1596777"/>
                  <a:pt x="44519" y="1385624"/>
                  <a:pt x="0" y="1266191"/>
                </a:cubicBezTo>
                <a:cubicBezTo>
                  <a:pt x="-44519" y="1146758"/>
                  <a:pt x="69393" y="842252"/>
                  <a:pt x="0" y="655706"/>
                </a:cubicBezTo>
                <a:cubicBezTo>
                  <a:pt x="-69393" y="469160"/>
                  <a:pt x="28506" y="134843"/>
                  <a:pt x="0" y="0"/>
                </a:cubicBezTo>
                <a:close/>
              </a:path>
            </a:pathLst>
          </a:custGeom>
          <a:solidFill>
            <a:schemeClr val="accent1"/>
          </a:solidFill>
          <a:ln>
            <a:solidFill>
              <a:schemeClr val="tx1"/>
            </a:solidFill>
            <a:extLst>
              <a:ext uri="{C807C97D-BFC1-408E-A445-0C87EB9F89A2}">
                <ask:lineSketchStyleProps xmlns:ask="http://schemas.microsoft.com/office/drawing/2018/sketchyshapes" xmlns="" sd="1219033472">
                  <ask:type>
                    <ask:lineSketchScribble/>
                  </ask:type>
                </ask:lineSketchStyleProps>
              </a:ext>
            </a:extLst>
          </a:ln>
        </p:spPr>
        <p:txBody>
          <a:bodyPr lIns="180000" tIns="180000" rIns="180000" bIns="180000" numCol="1" spcCol="144000" anchor="t">
            <a:noAutofit/>
          </a:bodyPr>
          <a:lstStyle>
            <a:lvl1pPr marL="0" indent="0">
              <a:lnSpc>
                <a:spcPts val="2200"/>
              </a:lnSpc>
              <a:spcBef>
                <a:spcPts val="0"/>
              </a:spcBef>
              <a:spcAft>
                <a:spcPts val="6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to be highlighted. Box has a sketch line around it.</a:t>
            </a:r>
          </a:p>
        </p:txBody>
      </p:sp>
    </p:spTree>
    <p:extLst>
      <p:ext uri="{BB962C8B-B14F-4D97-AF65-F5344CB8AC3E}">
        <p14:creationId xmlns:p14="http://schemas.microsoft.com/office/powerpoint/2010/main" val="47551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4719F3-E3EF-1742-8BC3-E071A209F87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7C4CDB9F-9BDF-6C40-B3D5-6254420414FC}"/>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6" name="Title 1">
            <a:extLst>
              <a:ext uri="{FF2B5EF4-FFF2-40B4-BE49-F238E27FC236}">
                <a16:creationId xmlns:a16="http://schemas.microsoft.com/office/drawing/2014/main" id="{8A5E00D7-4681-8C44-805D-2DF25A63EF4D}"/>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pic>
        <p:nvPicPr>
          <p:cNvPr id="7" name="Content Placeholder 12">
            <a:extLst>
              <a:ext uri="{FF2B5EF4-FFF2-40B4-BE49-F238E27FC236}">
                <a16:creationId xmlns:a16="http://schemas.microsoft.com/office/drawing/2014/main" id="{8D6F1B04-83F0-0748-BDE8-DE5A98C7BC6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2EC25EF7-7026-8F40-908E-8237B6FE1E09}"/>
              </a:ext>
            </a:extLst>
          </p:cNvPr>
          <p:cNvSpPr>
            <a:spLocks noGrp="1"/>
          </p:cNvSpPr>
          <p:nvPr>
            <p:ph type="body" idx="1" hasCustomPrompt="1"/>
          </p:nvPr>
        </p:nvSpPr>
        <p:spPr>
          <a:xfrm>
            <a:off x="828000" y="1620000"/>
            <a:ext cx="10834285" cy="4451772"/>
          </a:xfrm>
        </p:spPr>
        <p:txBody>
          <a:bodyPr lIns="0" tIns="0" rIns="0" bIns="0" numCol="1" spcCol="144000" anchor="t">
            <a:noAutofit/>
          </a:bodyPr>
          <a:lstStyle>
            <a:lvl1pPr marL="342900" marR="0" indent="-342900" algn="l" defTabSz="914400" rtl="0" eaLnBrk="1" fontAlgn="auto" latinLnBrk="0" hangingPunct="1">
              <a:lnSpc>
                <a:spcPts val="2200"/>
              </a:lnSpc>
              <a:spcBef>
                <a:spcPts val="0"/>
              </a:spcBef>
              <a:spcAft>
                <a:spcPts val="1200"/>
              </a:spcAft>
              <a:buClrTx/>
              <a:buSzTx/>
              <a:buFont typeface="Arial" panose="020B0604020202020204" pitchFamily="34" charset="0"/>
              <a:buChar char="•"/>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2000" dirty="0"/>
              <a:t>Keep lists short and concise.</a:t>
            </a:r>
            <a:endParaRPr lang="en-GB" dirty="0"/>
          </a:p>
        </p:txBody>
      </p:sp>
    </p:spTree>
    <p:extLst>
      <p:ext uri="{BB962C8B-B14F-4D97-AF65-F5344CB8AC3E}">
        <p14:creationId xmlns:p14="http://schemas.microsoft.com/office/powerpoint/2010/main" val="1508877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A1695-B458-704F-854D-D5D9BD18D7E9}"/>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7DF68977-3692-9345-9334-D7E1D087C820}"/>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6" name="Title 1">
            <a:extLst>
              <a:ext uri="{FF2B5EF4-FFF2-40B4-BE49-F238E27FC236}">
                <a16:creationId xmlns:a16="http://schemas.microsoft.com/office/drawing/2014/main" id="{EE7B7D99-DC7B-954A-9F89-80DCD646B085}"/>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pic>
        <p:nvPicPr>
          <p:cNvPr id="7" name="Content Placeholder 12">
            <a:extLst>
              <a:ext uri="{FF2B5EF4-FFF2-40B4-BE49-F238E27FC236}">
                <a16:creationId xmlns:a16="http://schemas.microsoft.com/office/drawing/2014/main" id="{DD347044-C80E-4F49-BFEA-35A777A2E7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C023627D-AFF2-CD41-A0E4-41F3EA088A13}"/>
              </a:ext>
            </a:extLst>
          </p:cNvPr>
          <p:cNvSpPr>
            <a:spLocks noGrp="1"/>
          </p:cNvSpPr>
          <p:nvPr>
            <p:ph type="body" idx="1" hasCustomPrompt="1"/>
          </p:nvPr>
        </p:nvSpPr>
        <p:spPr>
          <a:xfrm>
            <a:off x="6672943" y="1620000"/>
            <a:ext cx="4989342" cy="4522110"/>
          </a:xfrm>
          <a:custGeom>
            <a:avLst/>
            <a:gdLst>
              <a:gd name="connsiteX0" fmla="*/ 0 w 4989342"/>
              <a:gd name="connsiteY0" fmla="*/ 0 h 4522110"/>
              <a:gd name="connsiteX1" fmla="*/ 473987 w 4989342"/>
              <a:gd name="connsiteY1" fmla="*/ 0 h 4522110"/>
              <a:gd name="connsiteX2" fmla="*/ 1147549 w 4989342"/>
              <a:gd name="connsiteY2" fmla="*/ 0 h 4522110"/>
              <a:gd name="connsiteX3" fmla="*/ 1721323 w 4989342"/>
              <a:gd name="connsiteY3" fmla="*/ 0 h 4522110"/>
              <a:gd name="connsiteX4" fmla="*/ 2344991 w 4989342"/>
              <a:gd name="connsiteY4" fmla="*/ 0 h 4522110"/>
              <a:gd name="connsiteX5" fmla="*/ 3068445 w 4989342"/>
              <a:gd name="connsiteY5" fmla="*/ 0 h 4522110"/>
              <a:gd name="connsiteX6" fmla="*/ 3592326 w 4989342"/>
              <a:gd name="connsiteY6" fmla="*/ 0 h 4522110"/>
              <a:gd name="connsiteX7" fmla="*/ 4265887 w 4989342"/>
              <a:gd name="connsiteY7" fmla="*/ 0 h 4522110"/>
              <a:gd name="connsiteX8" fmla="*/ 4989342 w 4989342"/>
              <a:gd name="connsiteY8" fmla="*/ 0 h 4522110"/>
              <a:gd name="connsiteX9" fmla="*/ 4989342 w 4989342"/>
              <a:gd name="connsiteY9" fmla="*/ 646016 h 4522110"/>
              <a:gd name="connsiteX10" fmla="*/ 4989342 w 4989342"/>
              <a:gd name="connsiteY10" fmla="*/ 1292031 h 4522110"/>
              <a:gd name="connsiteX11" fmla="*/ 4989342 w 4989342"/>
              <a:gd name="connsiteY11" fmla="*/ 1847605 h 4522110"/>
              <a:gd name="connsiteX12" fmla="*/ 4989342 w 4989342"/>
              <a:gd name="connsiteY12" fmla="*/ 2584063 h 4522110"/>
              <a:gd name="connsiteX13" fmla="*/ 4989342 w 4989342"/>
              <a:gd name="connsiteY13" fmla="*/ 3230079 h 4522110"/>
              <a:gd name="connsiteX14" fmla="*/ 4989342 w 4989342"/>
              <a:gd name="connsiteY14" fmla="*/ 3966536 h 4522110"/>
              <a:gd name="connsiteX15" fmla="*/ 4989342 w 4989342"/>
              <a:gd name="connsiteY15" fmla="*/ 4522110 h 4522110"/>
              <a:gd name="connsiteX16" fmla="*/ 4415568 w 4989342"/>
              <a:gd name="connsiteY16" fmla="*/ 4522110 h 4522110"/>
              <a:gd name="connsiteX17" fmla="*/ 3841793 w 4989342"/>
              <a:gd name="connsiteY17" fmla="*/ 4522110 h 4522110"/>
              <a:gd name="connsiteX18" fmla="*/ 3168232 w 4989342"/>
              <a:gd name="connsiteY18" fmla="*/ 4522110 h 4522110"/>
              <a:gd name="connsiteX19" fmla="*/ 2544564 w 4989342"/>
              <a:gd name="connsiteY19" fmla="*/ 4522110 h 4522110"/>
              <a:gd name="connsiteX20" fmla="*/ 1821110 w 4989342"/>
              <a:gd name="connsiteY20" fmla="*/ 4522110 h 4522110"/>
              <a:gd name="connsiteX21" fmla="*/ 1097655 w 4989342"/>
              <a:gd name="connsiteY21" fmla="*/ 4522110 h 4522110"/>
              <a:gd name="connsiteX22" fmla="*/ 0 w 4989342"/>
              <a:gd name="connsiteY22" fmla="*/ 4522110 h 4522110"/>
              <a:gd name="connsiteX23" fmla="*/ 0 w 4989342"/>
              <a:gd name="connsiteY23" fmla="*/ 3830873 h 4522110"/>
              <a:gd name="connsiteX24" fmla="*/ 0 w 4989342"/>
              <a:gd name="connsiteY24" fmla="*/ 3139636 h 4522110"/>
              <a:gd name="connsiteX25" fmla="*/ 0 w 4989342"/>
              <a:gd name="connsiteY25" fmla="*/ 2493621 h 4522110"/>
              <a:gd name="connsiteX26" fmla="*/ 0 w 4989342"/>
              <a:gd name="connsiteY26" fmla="*/ 1847605 h 4522110"/>
              <a:gd name="connsiteX27" fmla="*/ 0 w 4989342"/>
              <a:gd name="connsiteY27" fmla="*/ 1201589 h 4522110"/>
              <a:gd name="connsiteX28" fmla="*/ 0 w 4989342"/>
              <a:gd name="connsiteY28" fmla="*/ 691237 h 4522110"/>
              <a:gd name="connsiteX29" fmla="*/ 0 w 4989342"/>
              <a:gd name="connsiteY29" fmla="*/ 0 h 452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89342" h="4522110" fill="none" extrusionOk="0">
                <a:moveTo>
                  <a:pt x="0" y="0"/>
                </a:moveTo>
                <a:cubicBezTo>
                  <a:pt x="132823" y="-13057"/>
                  <a:pt x="324806" y="20091"/>
                  <a:pt x="473987" y="0"/>
                </a:cubicBezTo>
                <a:cubicBezTo>
                  <a:pt x="623168" y="-20091"/>
                  <a:pt x="863723" y="-21325"/>
                  <a:pt x="1147549" y="0"/>
                </a:cubicBezTo>
                <a:cubicBezTo>
                  <a:pt x="1431375" y="21325"/>
                  <a:pt x="1492274" y="25233"/>
                  <a:pt x="1721323" y="0"/>
                </a:cubicBezTo>
                <a:cubicBezTo>
                  <a:pt x="1950372" y="-25233"/>
                  <a:pt x="2147914" y="-26783"/>
                  <a:pt x="2344991" y="0"/>
                </a:cubicBezTo>
                <a:cubicBezTo>
                  <a:pt x="2542068" y="26783"/>
                  <a:pt x="2769125" y="8258"/>
                  <a:pt x="3068445" y="0"/>
                </a:cubicBezTo>
                <a:cubicBezTo>
                  <a:pt x="3367765" y="-8258"/>
                  <a:pt x="3486573" y="2036"/>
                  <a:pt x="3592326" y="0"/>
                </a:cubicBezTo>
                <a:cubicBezTo>
                  <a:pt x="3698079" y="-2036"/>
                  <a:pt x="4011994" y="24448"/>
                  <a:pt x="4265887" y="0"/>
                </a:cubicBezTo>
                <a:cubicBezTo>
                  <a:pt x="4519780" y="-24448"/>
                  <a:pt x="4796208" y="-20946"/>
                  <a:pt x="4989342" y="0"/>
                </a:cubicBezTo>
                <a:cubicBezTo>
                  <a:pt x="4970551" y="180022"/>
                  <a:pt x="4961492" y="457787"/>
                  <a:pt x="4989342" y="646016"/>
                </a:cubicBezTo>
                <a:cubicBezTo>
                  <a:pt x="5017192" y="834245"/>
                  <a:pt x="4992233" y="1053445"/>
                  <a:pt x="4989342" y="1292031"/>
                </a:cubicBezTo>
                <a:cubicBezTo>
                  <a:pt x="4986451" y="1530617"/>
                  <a:pt x="5016554" y="1618450"/>
                  <a:pt x="4989342" y="1847605"/>
                </a:cubicBezTo>
                <a:cubicBezTo>
                  <a:pt x="4962130" y="2076760"/>
                  <a:pt x="4976917" y="2379477"/>
                  <a:pt x="4989342" y="2584063"/>
                </a:cubicBezTo>
                <a:cubicBezTo>
                  <a:pt x="5001767" y="2788649"/>
                  <a:pt x="5020667" y="2993500"/>
                  <a:pt x="4989342" y="3230079"/>
                </a:cubicBezTo>
                <a:cubicBezTo>
                  <a:pt x="4958017" y="3466658"/>
                  <a:pt x="5009656" y="3665037"/>
                  <a:pt x="4989342" y="3966536"/>
                </a:cubicBezTo>
                <a:cubicBezTo>
                  <a:pt x="4969028" y="4268035"/>
                  <a:pt x="5013954" y="4321140"/>
                  <a:pt x="4989342" y="4522110"/>
                </a:cubicBezTo>
                <a:cubicBezTo>
                  <a:pt x="4865972" y="4523678"/>
                  <a:pt x="4589692" y="4525788"/>
                  <a:pt x="4415568" y="4522110"/>
                </a:cubicBezTo>
                <a:cubicBezTo>
                  <a:pt x="4241444" y="4518432"/>
                  <a:pt x="4127043" y="4532966"/>
                  <a:pt x="3841793" y="4522110"/>
                </a:cubicBezTo>
                <a:cubicBezTo>
                  <a:pt x="3556544" y="4511254"/>
                  <a:pt x="3340459" y="4544398"/>
                  <a:pt x="3168232" y="4522110"/>
                </a:cubicBezTo>
                <a:cubicBezTo>
                  <a:pt x="2996005" y="4499822"/>
                  <a:pt x="2738666" y="4519804"/>
                  <a:pt x="2544564" y="4522110"/>
                </a:cubicBezTo>
                <a:cubicBezTo>
                  <a:pt x="2350462" y="4524416"/>
                  <a:pt x="2016222" y="4519955"/>
                  <a:pt x="1821110" y="4522110"/>
                </a:cubicBezTo>
                <a:cubicBezTo>
                  <a:pt x="1625998" y="4524265"/>
                  <a:pt x="1294800" y="4544744"/>
                  <a:pt x="1097655" y="4522110"/>
                </a:cubicBezTo>
                <a:cubicBezTo>
                  <a:pt x="900511" y="4499476"/>
                  <a:pt x="367731" y="4529009"/>
                  <a:pt x="0" y="4522110"/>
                </a:cubicBezTo>
                <a:cubicBezTo>
                  <a:pt x="32381" y="4250424"/>
                  <a:pt x="22164" y="4154095"/>
                  <a:pt x="0" y="3830873"/>
                </a:cubicBezTo>
                <a:cubicBezTo>
                  <a:pt x="-22164" y="3507651"/>
                  <a:pt x="-16803" y="3359974"/>
                  <a:pt x="0" y="3139636"/>
                </a:cubicBezTo>
                <a:cubicBezTo>
                  <a:pt x="16803" y="2919298"/>
                  <a:pt x="-4993" y="2680418"/>
                  <a:pt x="0" y="2493621"/>
                </a:cubicBezTo>
                <a:cubicBezTo>
                  <a:pt x="4993" y="2306824"/>
                  <a:pt x="-1243" y="2000540"/>
                  <a:pt x="0" y="1847605"/>
                </a:cubicBezTo>
                <a:cubicBezTo>
                  <a:pt x="1243" y="1694670"/>
                  <a:pt x="-19967" y="1508661"/>
                  <a:pt x="0" y="1201589"/>
                </a:cubicBezTo>
                <a:cubicBezTo>
                  <a:pt x="19967" y="894517"/>
                  <a:pt x="-24968" y="802331"/>
                  <a:pt x="0" y="691237"/>
                </a:cubicBezTo>
                <a:cubicBezTo>
                  <a:pt x="24968" y="580143"/>
                  <a:pt x="-17233" y="257068"/>
                  <a:pt x="0" y="0"/>
                </a:cubicBezTo>
                <a:close/>
              </a:path>
              <a:path w="4989342" h="4522110" stroke="0" extrusionOk="0">
                <a:moveTo>
                  <a:pt x="0" y="0"/>
                </a:moveTo>
                <a:cubicBezTo>
                  <a:pt x="241966" y="-4609"/>
                  <a:pt x="408686" y="644"/>
                  <a:pt x="573774" y="0"/>
                </a:cubicBezTo>
                <a:cubicBezTo>
                  <a:pt x="738862" y="-644"/>
                  <a:pt x="810837" y="20922"/>
                  <a:pt x="1047762" y="0"/>
                </a:cubicBezTo>
                <a:cubicBezTo>
                  <a:pt x="1284687" y="-20922"/>
                  <a:pt x="1578555" y="-28338"/>
                  <a:pt x="1771216" y="0"/>
                </a:cubicBezTo>
                <a:cubicBezTo>
                  <a:pt x="1963877" y="28338"/>
                  <a:pt x="2147715" y="-11091"/>
                  <a:pt x="2344991" y="0"/>
                </a:cubicBezTo>
                <a:cubicBezTo>
                  <a:pt x="2542268" y="11091"/>
                  <a:pt x="2743122" y="-16424"/>
                  <a:pt x="2918765" y="0"/>
                </a:cubicBezTo>
                <a:cubicBezTo>
                  <a:pt x="3094408" y="16424"/>
                  <a:pt x="3430556" y="-13985"/>
                  <a:pt x="3642220" y="0"/>
                </a:cubicBezTo>
                <a:cubicBezTo>
                  <a:pt x="3853885" y="13985"/>
                  <a:pt x="4048173" y="24822"/>
                  <a:pt x="4166101" y="0"/>
                </a:cubicBezTo>
                <a:cubicBezTo>
                  <a:pt x="4284029" y="-24822"/>
                  <a:pt x="4687700" y="26576"/>
                  <a:pt x="4989342" y="0"/>
                </a:cubicBezTo>
                <a:cubicBezTo>
                  <a:pt x="4994350" y="225603"/>
                  <a:pt x="4966314" y="510642"/>
                  <a:pt x="4989342" y="736458"/>
                </a:cubicBezTo>
                <a:cubicBezTo>
                  <a:pt x="5012370" y="962274"/>
                  <a:pt x="5007739" y="1076571"/>
                  <a:pt x="4989342" y="1292031"/>
                </a:cubicBezTo>
                <a:cubicBezTo>
                  <a:pt x="4970945" y="1507491"/>
                  <a:pt x="4966547" y="1705923"/>
                  <a:pt x="4989342" y="1938047"/>
                </a:cubicBezTo>
                <a:cubicBezTo>
                  <a:pt x="5012137" y="2170171"/>
                  <a:pt x="4978875" y="2488292"/>
                  <a:pt x="4989342" y="2629284"/>
                </a:cubicBezTo>
                <a:cubicBezTo>
                  <a:pt x="4999809" y="2770276"/>
                  <a:pt x="4984199" y="2978719"/>
                  <a:pt x="4989342" y="3139636"/>
                </a:cubicBezTo>
                <a:cubicBezTo>
                  <a:pt x="4994485" y="3300553"/>
                  <a:pt x="5000692" y="3647149"/>
                  <a:pt x="4989342" y="3785652"/>
                </a:cubicBezTo>
                <a:cubicBezTo>
                  <a:pt x="4977992" y="3924155"/>
                  <a:pt x="4998555" y="4195640"/>
                  <a:pt x="4989342" y="4522110"/>
                </a:cubicBezTo>
                <a:cubicBezTo>
                  <a:pt x="4689628" y="4495851"/>
                  <a:pt x="4659271" y="4492251"/>
                  <a:pt x="4365674" y="4522110"/>
                </a:cubicBezTo>
                <a:cubicBezTo>
                  <a:pt x="4072077" y="4551969"/>
                  <a:pt x="3880814" y="4525844"/>
                  <a:pt x="3642220" y="4522110"/>
                </a:cubicBezTo>
                <a:cubicBezTo>
                  <a:pt x="3403626" y="4518376"/>
                  <a:pt x="3268852" y="4506191"/>
                  <a:pt x="3018552" y="4522110"/>
                </a:cubicBezTo>
                <a:cubicBezTo>
                  <a:pt x="2768252" y="4538029"/>
                  <a:pt x="2647406" y="4510795"/>
                  <a:pt x="2544564" y="4522110"/>
                </a:cubicBezTo>
                <a:cubicBezTo>
                  <a:pt x="2441722" y="4533425"/>
                  <a:pt x="2205225" y="4501009"/>
                  <a:pt x="2020684" y="4522110"/>
                </a:cubicBezTo>
                <a:cubicBezTo>
                  <a:pt x="1836143" y="4543211"/>
                  <a:pt x="1531733" y="4506373"/>
                  <a:pt x="1297229" y="4522110"/>
                </a:cubicBezTo>
                <a:cubicBezTo>
                  <a:pt x="1062725" y="4537847"/>
                  <a:pt x="967186" y="4527146"/>
                  <a:pt x="673561" y="4522110"/>
                </a:cubicBezTo>
                <a:cubicBezTo>
                  <a:pt x="379936" y="4517074"/>
                  <a:pt x="302633" y="4512218"/>
                  <a:pt x="0" y="4522110"/>
                </a:cubicBezTo>
                <a:cubicBezTo>
                  <a:pt x="7008" y="4298232"/>
                  <a:pt x="-13175" y="4034628"/>
                  <a:pt x="0" y="3876094"/>
                </a:cubicBezTo>
                <a:cubicBezTo>
                  <a:pt x="13175" y="3717560"/>
                  <a:pt x="2733" y="3554037"/>
                  <a:pt x="0" y="3365742"/>
                </a:cubicBezTo>
                <a:cubicBezTo>
                  <a:pt x="-2733" y="3177447"/>
                  <a:pt x="12307" y="3098064"/>
                  <a:pt x="0" y="2855389"/>
                </a:cubicBezTo>
                <a:cubicBezTo>
                  <a:pt x="-12307" y="2612714"/>
                  <a:pt x="-2632" y="2368289"/>
                  <a:pt x="0" y="2164153"/>
                </a:cubicBezTo>
                <a:cubicBezTo>
                  <a:pt x="2632" y="1960017"/>
                  <a:pt x="4469" y="1772524"/>
                  <a:pt x="0" y="1608579"/>
                </a:cubicBezTo>
                <a:cubicBezTo>
                  <a:pt x="-4469" y="1444634"/>
                  <a:pt x="-34209" y="1141772"/>
                  <a:pt x="0" y="872121"/>
                </a:cubicBezTo>
                <a:cubicBezTo>
                  <a:pt x="34209" y="602470"/>
                  <a:pt x="-20542" y="299246"/>
                  <a:pt x="0" y="0"/>
                </a:cubicBezTo>
                <a:close/>
              </a:path>
            </a:pathLst>
          </a:custGeom>
          <a:ln>
            <a:solidFill>
              <a:schemeClr val="tx2"/>
            </a:solidFill>
            <a:extLst>
              <a:ext uri="{C807C97D-BFC1-408E-A445-0C87EB9F89A2}">
                <ask:lineSketchStyleProps xmlns:ask="http://schemas.microsoft.com/office/drawing/2018/sketchyshapes" xmlns="" sd="1219033472">
                  <ask:type>
                    <ask:lineSketchFreehand/>
                  </ask:type>
                </ask:lineSketchStyleProps>
              </a:ext>
            </a:extLst>
          </a:ln>
        </p:spPr>
        <p:txBody>
          <a:bodyPr lIns="180000" tIns="180000" rIns="180000" bIns="180000" numCol="1" spcCol="144000" anchor="t">
            <a:noAutofit/>
          </a:bodyPr>
          <a:lstStyle>
            <a:lvl1pPr marL="342900" marR="0" indent="-342900" algn="l" defTabSz="914400" rtl="0" eaLnBrk="1" fontAlgn="auto" latinLnBrk="0" hangingPunct="1">
              <a:lnSpc>
                <a:spcPts val="2000"/>
              </a:lnSpc>
              <a:spcBef>
                <a:spcPts val="0"/>
              </a:spcBef>
              <a:spcAft>
                <a:spcPts val="600"/>
              </a:spcAft>
              <a:buClrTx/>
              <a:buSzTx/>
              <a:buFont typeface="Arial" panose="020B0604020202020204" pitchFamily="34" charset="0"/>
              <a:buChar char="•"/>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short bullets. Box has sketched line around it</a:t>
            </a:r>
            <a:endParaRPr lang="en-GB" sz="2000" dirty="0"/>
          </a:p>
        </p:txBody>
      </p:sp>
      <p:sp>
        <p:nvSpPr>
          <p:cNvPr id="9" name="Text Placeholder 2">
            <a:extLst>
              <a:ext uri="{FF2B5EF4-FFF2-40B4-BE49-F238E27FC236}">
                <a16:creationId xmlns:a16="http://schemas.microsoft.com/office/drawing/2014/main" id="{0B502998-B9F2-7246-8CD3-5F2AFF4D43EF}"/>
              </a:ext>
            </a:extLst>
          </p:cNvPr>
          <p:cNvSpPr>
            <a:spLocks noGrp="1"/>
          </p:cNvSpPr>
          <p:nvPr>
            <p:ph type="body" idx="12" hasCustomPrompt="1"/>
          </p:nvPr>
        </p:nvSpPr>
        <p:spPr>
          <a:xfrm>
            <a:off x="828000" y="2205088"/>
            <a:ext cx="5453057" cy="3937022"/>
          </a:xfrm>
        </p:spPr>
        <p:txBody>
          <a:bodyPr lIns="0" tIns="0" rIns="0" bIns="0" numCol="1" spcCol="144000" anchor="t">
            <a:noAutofit/>
          </a:bodyPr>
          <a:lstStyle>
            <a:lvl1pPr marL="0" indent="0">
              <a:lnSpc>
                <a:spcPts val="2100"/>
              </a:lnSpc>
              <a:spcBef>
                <a:spcPts val="0"/>
              </a:spcBef>
              <a:spcAft>
                <a:spcPts val="1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Try and keep paragraphs short and concise.</a:t>
            </a:r>
            <a:endParaRPr lang="en-GB" dirty="0"/>
          </a:p>
        </p:txBody>
      </p:sp>
      <p:sp>
        <p:nvSpPr>
          <p:cNvPr id="10" name="Text Placeholder 2">
            <a:extLst>
              <a:ext uri="{FF2B5EF4-FFF2-40B4-BE49-F238E27FC236}">
                <a16:creationId xmlns:a16="http://schemas.microsoft.com/office/drawing/2014/main" id="{736A972E-CD05-9145-8B07-F99C7895D9C8}"/>
              </a:ext>
            </a:extLst>
          </p:cNvPr>
          <p:cNvSpPr>
            <a:spLocks noGrp="1"/>
          </p:cNvSpPr>
          <p:nvPr>
            <p:ph type="body" idx="13" hasCustomPrompt="1"/>
          </p:nvPr>
        </p:nvSpPr>
        <p:spPr>
          <a:xfrm>
            <a:off x="828000" y="1633728"/>
            <a:ext cx="5453057" cy="357118"/>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18pt bold</a:t>
            </a:r>
          </a:p>
        </p:txBody>
      </p:sp>
    </p:spTree>
    <p:extLst>
      <p:ext uri="{BB962C8B-B14F-4D97-AF65-F5344CB8AC3E}">
        <p14:creationId xmlns:p14="http://schemas.microsoft.com/office/powerpoint/2010/main" val="398713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05FD9-5E51-124F-BA8A-B8AAC6D6D1F8}"/>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CD3EA5EE-548C-1741-BB16-A1625A7A6152}"/>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headline</a:t>
            </a:r>
            <a:endParaRPr lang="en-US" dirty="0"/>
          </a:p>
        </p:txBody>
      </p:sp>
      <p:sp>
        <p:nvSpPr>
          <p:cNvPr id="6" name="Rectangle 5">
            <a:extLst>
              <a:ext uri="{FF2B5EF4-FFF2-40B4-BE49-F238E27FC236}">
                <a16:creationId xmlns:a16="http://schemas.microsoft.com/office/drawing/2014/main" id="{CACFA44E-61FD-D240-A22C-0CBD2A94F08B}"/>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B3A50E67-4154-FC4F-B38A-7BA62EA21F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12" name="Content Placeholder 11">
            <a:extLst>
              <a:ext uri="{FF2B5EF4-FFF2-40B4-BE49-F238E27FC236}">
                <a16:creationId xmlns:a16="http://schemas.microsoft.com/office/drawing/2014/main" id="{06CD4060-64F5-5442-B210-8FC649A79606}"/>
              </a:ext>
            </a:extLst>
          </p:cNvPr>
          <p:cNvSpPr>
            <a:spLocks noGrp="1"/>
          </p:cNvSpPr>
          <p:nvPr>
            <p:ph sz="quarter" idx="12" hasCustomPrompt="1"/>
          </p:nvPr>
        </p:nvSpPr>
        <p:spPr>
          <a:xfrm>
            <a:off x="7637463" y="1619250"/>
            <a:ext cx="4029075" cy="4522788"/>
          </a:xfrm>
          <a:custGeom>
            <a:avLst/>
            <a:gdLst>
              <a:gd name="connsiteX0" fmla="*/ 0 w 4029075"/>
              <a:gd name="connsiteY0" fmla="*/ 0 h 4522788"/>
              <a:gd name="connsiteX1" fmla="*/ 454710 w 4029075"/>
              <a:gd name="connsiteY1" fmla="*/ 0 h 4522788"/>
              <a:gd name="connsiteX2" fmla="*/ 1070583 w 4029075"/>
              <a:gd name="connsiteY2" fmla="*/ 0 h 4522788"/>
              <a:gd name="connsiteX3" fmla="*/ 1605874 w 4029075"/>
              <a:gd name="connsiteY3" fmla="*/ 0 h 4522788"/>
              <a:gd name="connsiteX4" fmla="*/ 2181456 w 4029075"/>
              <a:gd name="connsiteY4" fmla="*/ 0 h 4522788"/>
              <a:gd name="connsiteX5" fmla="*/ 2837620 w 4029075"/>
              <a:gd name="connsiteY5" fmla="*/ 0 h 4522788"/>
              <a:gd name="connsiteX6" fmla="*/ 3332621 w 4029075"/>
              <a:gd name="connsiteY6" fmla="*/ 0 h 4522788"/>
              <a:gd name="connsiteX7" fmla="*/ 4029075 w 4029075"/>
              <a:gd name="connsiteY7" fmla="*/ 0 h 4522788"/>
              <a:gd name="connsiteX8" fmla="*/ 4029075 w 4029075"/>
              <a:gd name="connsiteY8" fmla="*/ 474893 h 4522788"/>
              <a:gd name="connsiteX9" fmla="*/ 4029075 w 4029075"/>
              <a:gd name="connsiteY9" fmla="*/ 995013 h 4522788"/>
              <a:gd name="connsiteX10" fmla="*/ 4029075 w 4029075"/>
              <a:gd name="connsiteY10" fmla="*/ 1560362 h 4522788"/>
              <a:gd name="connsiteX11" fmla="*/ 4029075 w 4029075"/>
              <a:gd name="connsiteY11" fmla="*/ 2035255 h 4522788"/>
              <a:gd name="connsiteX12" fmla="*/ 4029075 w 4029075"/>
              <a:gd name="connsiteY12" fmla="*/ 2691059 h 4522788"/>
              <a:gd name="connsiteX13" fmla="*/ 4029075 w 4029075"/>
              <a:gd name="connsiteY13" fmla="*/ 3256407 h 4522788"/>
              <a:gd name="connsiteX14" fmla="*/ 4029075 w 4029075"/>
              <a:gd name="connsiteY14" fmla="*/ 3912212 h 4522788"/>
              <a:gd name="connsiteX15" fmla="*/ 4029075 w 4029075"/>
              <a:gd name="connsiteY15" fmla="*/ 4522788 h 4522788"/>
              <a:gd name="connsiteX16" fmla="*/ 3493784 w 4029075"/>
              <a:gd name="connsiteY16" fmla="*/ 4522788 h 4522788"/>
              <a:gd name="connsiteX17" fmla="*/ 2958492 w 4029075"/>
              <a:gd name="connsiteY17" fmla="*/ 4522788 h 4522788"/>
              <a:gd name="connsiteX18" fmla="*/ 2342619 w 4029075"/>
              <a:gd name="connsiteY18" fmla="*/ 4522788 h 4522788"/>
              <a:gd name="connsiteX19" fmla="*/ 1767037 w 4029075"/>
              <a:gd name="connsiteY19" fmla="*/ 4522788 h 4522788"/>
              <a:gd name="connsiteX20" fmla="*/ 1110874 w 4029075"/>
              <a:gd name="connsiteY20" fmla="*/ 4522788 h 4522788"/>
              <a:gd name="connsiteX21" fmla="*/ 0 w 4029075"/>
              <a:gd name="connsiteY21" fmla="*/ 4522788 h 4522788"/>
              <a:gd name="connsiteX22" fmla="*/ 0 w 4029075"/>
              <a:gd name="connsiteY22" fmla="*/ 3912212 h 4522788"/>
              <a:gd name="connsiteX23" fmla="*/ 0 w 4029075"/>
              <a:gd name="connsiteY23" fmla="*/ 3346863 h 4522788"/>
              <a:gd name="connsiteX24" fmla="*/ 0 w 4029075"/>
              <a:gd name="connsiteY24" fmla="*/ 2736287 h 4522788"/>
              <a:gd name="connsiteX25" fmla="*/ 0 w 4029075"/>
              <a:gd name="connsiteY25" fmla="*/ 2170938 h 4522788"/>
              <a:gd name="connsiteX26" fmla="*/ 0 w 4029075"/>
              <a:gd name="connsiteY26" fmla="*/ 1605590 h 4522788"/>
              <a:gd name="connsiteX27" fmla="*/ 0 w 4029075"/>
              <a:gd name="connsiteY27" fmla="*/ 1040241 h 4522788"/>
              <a:gd name="connsiteX28" fmla="*/ 0 w 4029075"/>
              <a:gd name="connsiteY28" fmla="*/ 610576 h 4522788"/>
              <a:gd name="connsiteX29" fmla="*/ 0 w 4029075"/>
              <a:gd name="connsiteY29" fmla="*/ 0 h 452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29075" h="4522788" fill="none" extrusionOk="0">
                <a:moveTo>
                  <a:pt x="0" y="0"/>
                </a:moveTo>
                <a:cubicBezTo>
                  <a:pt x="168226" y="-21340"/>
                  <a:pt x="309513" y="17094"/>
                  <a:pt x="454710" y="0"/>
                </a:cubicBezTo>
                <a:cubicBezTo>
                  <a:pt x="599907" y="-17094"/>
                  <a:pt x="795155" y="34350"/>
                  <a:pt x="1070583" y="0"/>
                </a:cubicBezTo>
                <a:cubicBezTo>
                  <a:pt x="1346011" y="-34350"/>
                  <a:pt x="1419826" y="61207"/>
                  <a:pt x="1605874" y="0"/>
                </a:cubicBezTo>
                <a:cubicBezTo>
                  <a:pt x="1791922" y="-61207"/>
                  <a:pt x="1949991" y="25080"/>
                  <a:pt x="2181456" y="0"/>
                </a:cubicBezTo>
                <a:cubicBezTo>
                  <a:pt x="2412921" y="-25080"/>
                  <a:pt x="2699592" y="21676"/>
                  <a:pt x="2837620" y="0"/>
                </a:cubicBezTo>
                <a:cubicBezTo>
                  <a:pt x="2975648" y="-21676"/>
                  <a:pt x="3094961" y="9110"/>
                  <a:pt x="3332621" y="0"/>
                </a:cubicBezTo>
                <a:cubicBezTo>
                  <a:pt x="3570281" y="-9110"/>
                  <a:pt x="3844837" y="50125"/>
                  <a:pt x="4029075" y="0"/>
                </a:cubicBezTo>
                <a:cubicBezTo>
                  <a:pt x="4037443" y="147911"/>
                  <a:pt x="3995923" y="311303"/>
                  <a:pt x="4029075" y="474893"/>
                </a:cubicBezTo>
                <a:cubicBezTo>
                  <a:pt x="4062227" y="638483"/>
                  <a:pt x="4008281" y="858280"/>
                  <a:pt x="4029075" y="995013"/>
                </a:cubicBezTo>
                <a:cubicBezTo>
                  <a:pt x="4049869" y="1131746"/>
                  <a:pt x="3983884" y="1386692"/>
                  <a:pt x="4029075" y="1560362"/>
                </a:cubicBezTo>
                <a:cubicBezTo>
                  <a:pt x="4074266" y="1734032"/>
                  <a:pt x="4026965" y="1911818"/>
                  <a:pt x="4029075" y="2035255"/>
                </a:cubicBezTo>
                <a:cubicBezTo>
                  <a:pt x="4031185" y="2158692"/>
                  <a:pt x="3966140" y="2466894"/>
                  <a:pt x="4029075" y="2691059"/>
                </a:cubicBezTo>
                <a:cubicBezTo>
                  <a:pt x="4092010" y="2915224"/>
                  <a:pt x="4002988" y="3014656"/>
                  <a:pt x="4029075" y="3256407"/>
                </a:cubicBezTo>
                <a:cubicBezTo>
                  <a:pt x="4055162" y="3498158"/>
                  <a:pt x="3972530" y="3670458"/>
                  <a:pt x="4029075" y="3912212"/>
                </a:cubicBezTo>
                <a:cubicBezTo>
                  <a:pt x="4085620" y="4153967"/>
                  <a:pt x="4017296" y="4343195"/>
                  <a:pt x="4029075" y="4522788"/>
                </a:cubicBezTo>
                <a:cubicBezTo>
                  <a:pt x="3830951" y="4568994"/>
                  <a:pt x="3629475" y="4507794"/>
                  <a:pt x="3493784" y="4522788"/>
                </a:cubicBezTo>
                <a:cubicBezTo>
                  <a:pt x="3358093" y="4537782"/>
                  <a:pt x="3222291" y="4484320"/>
                  <a:pt x="2958492" y="4522788"/>
                </a:cubicBezTo>
                <a:cubicBezTo>
                  <a:pt x="2694693" y="4561256"/>
                  <a:pt x="2579425" y="4454390"/>
                  <a:pt x="2342619" y="4522788"/>
                </a:cubicBezTo>
                <a:cubicBezTo>
                  <a:pt x="2105813" y="4591186"/>
                  <a:pt x="1965458" y="4475504"/>
                  <a:pt x="1767037" y="4522788"/>
                </a:cubicBezTo>
                <a:cubicBezTo>
                  <a:pt x="1568616" y="4570072"/>
                  <a:pt x="1257589" y="4483146"/>
                  <a:pt x="1110874" y="4522788"/>
                </a:cubicBezTo>
                <a:cubicBezTo>
                  <a:pt x="964159" y="4562430"/>
                  <a:pt x="249398" y="4494146"/>
                  <a:pt x="0" y="4522788"/>
                </a:cubicBezTo>
                <a:cubicBezTo>
                  <a:pt x="-8036" y="4384163"/>
                  <a:pt x="55154" y="4139949"/>
                  <a:pt x="0" y="3912212"/>
                </a:cubicBezTo>
                <a:cubicBezTo>
                  <a:pt x="-55154" y="3684475"/>
                  <a:pt x="46633" y="3460446"/>
                  <a:pt x="0" y="3346863"/>
                </a:cubicBezTo>
                <a:cubicBezTo>
                  <a:pt x="-46633" y="3233280"/>
                  <a:pt x="20697" y="2897671"/>
                  <a:pt x="0" y="2736287"/>
                </a:cubicBezTo>
                <a:cubicBezTo>
                  <a:pt x="-20697" y="2574903"/>
                  <a:pt x="24070" y="2332032"/>
                  <a:pt x="0" y="2170938"/>
                </a:cubicBezTo>
                <a:cubicBezTo>
                  <a:pt x="-24070" y="2009844"/>
                  <a:pt x="57756" y="1739526"/>
                  <a:pt x="0" y="1605590"/>
                </a:cubicBezTo>
                <a:cubicBezTo>
                  <a:pt x="-57756" y="1471654"/>
                  <a:pt x="17956" y="1188053"/>
                  <a:pt x="0" y="1040241"/>
                </a:cubicBezTo>
                <a:cubicBezTo>
                  <a:pt x="-17956" y="892429"/>
                  <a:pt x="30772" y="757694"/>
                  <a:pt x="0" y="610576"/>
                </a:cubicBezTo>
                <a:cubicBezTo>
                  <a:pt x="-30772" y="463459"/>
                  <a:pt x="47399" y="186237"/>
                  <a:pt x="0" y="0"/>
                </a:cubicBezTo>
                <a:close/>
              </a:path>
              <a:path w="4029075" h="4522788" stroke="0" extrusionOk="0">
                <a:moveTo>
                  <a:pt x="0" y="0"/>
                </a:moveTo>
                <a:cubicBezTo>
                  <a:pt x="245201" y="-11376"/>
                  <a:pt x="365358" y="32333"/>
                  <a:pt x="535291" y="0"/>
                </a:cubicBezTo>
                <a:cubicBezTo>
                  <a:pt x="705224" y="-32333"/>
                  <a:pt x="808093" y="31627"/>
                  <a:pt x="990001" y="0"/>
                </a:cubicBezTo>
                <a:cubicBezTo>
                  <a:pt x="1171909" y="-31627"/>
                  <a:pt x="1326328" y="20378"/>
                  <a:pt x="1646165" y="0"/>
                </a:cubicBezTo>
                <a:cubicBezTo>
                  <a:pt x="1966002" y="-20378"/>
                  <a:pt x="1937410" y="26816"/>
                  <a:pt x="2181456" y="0"/>
                </a:cubicBezTo>
                <a:cubicBezTo>
                  <a:pt x="2425502" y="-26816"/>
                  <a:pt x="2483126" y="7713"/>
                  <a:pt x="2716748" y="0"/>
                </a:cubicBezTo>
                <a:cubicBezTo>
                  <a:pt x="2950370" y="-7713"/>
                  <a:pt x="3066449" y="18350"/>
                  <a:pt x="3372911" y="0"/>
                </a:cubicBezTo>
                <a:cubicBezTo>
                  <a:pt x="3679373" y="-18350"/>
                  <a:pt x="3771689" y="2481"/>
                  <a:pt x="4029075" y="0"/>
                </a:cubicBezTo>
                <a:cubicBezTo>
                  <a:pt x="4052976" y="238597"/>
                  <a:pt x="3973890" y="504489"/>
                  <a:pt x="4029075" y="655804"/>
                </a:cubicBezTo>
                <a:cubicBezTo>
                  <a:pt x="4084260" y="807119"/>
                  <a:pt x="3997995" y="940379"/>
                  <a:pt x="4029075" y="1130697"/>
                </a:cubicBezTo>
                <a:cubicBezTo>
                  <a:pt x="4060155" y="1321015"/>
                  <a:pt x="4015586" y="1380661"/>
                  <a:pt x="4029075" y="1605590"/>
                </a:cubicBezTo>
                <a:cubicBezTo>
                  <a:pt x="4042564" y="1830519"/>
                  <a:pt x="3989710" y="1900688"/>
                  <a:pt x="4029075" y="2170938"/>
                </a:cubicBezTo>
                <a:cubicBezTo>
                  <a:pt x="4068440" y="2441188"/>
                  <a:pt x="3996868" y="2548558"/>
                  <a:pt x="4029075" y="2781515"/>
                </a:cubicBezTo>
                <a:cubicBezTo>
                  <a:pt x="4061282" y="3014472"/>
                  <a:pt x="4008705" y="3083834"/>
                  <a:pt x="4029075" y="3211179"/>
                </a:cubicBezTo>
                <a:cubicBezTo>
                  <a:pt x="4049445" y="3338524"/>
                  <a:pt x="3974393" y="3494269"/>
                  <a:pt x="4029075" y="3776528"/>
                </a:cubicBezTo>
                <a:cubicBezTo>
                  <a:pt x="4083757" y="4058787"/>
                  <a:pt x="3993908" y="4311048"/>
                  <a:pt x="4029075" y="4522788"/>
                </a:cubicBezTo>
                <a:cubicBezTo>
                  <a:pt x="3834402" y="4573788"/>
                  <a:pt x="3668798" y="4454402"/>
                  <a:pt x="3453493" y="4522788"/>
                </a:cubicBezTo>
                <a:cubicBezTo>
                  <a:pt x="3238188" y="4591174"/>
                  <a:pt x="3113178" y="4484865"/>
                  <a:pt x="2797329" y="4522788"/>
                </a:cubicBezTo>
                <a:cubicBezTo>
                  <a:pt x="2481480" y="4560711"/>
                  <a:pt x="2370828" y="4456039"/>
                  <a:pt x="2221747" y="4522788"/>
                </a:cubicBezTo>
                <a:cubicBezTo>
                  <a:pt x="2072666" y="4589537"/>
                  <a:pt x="1896228" y="4491046"/>
                  <a:pt x="1767037" y="4522788"/>
                </a:cubicBezTo>
                <a:cubicBezTo>
                  <a:pt x="1637846" y="4554530"/>
                  <a:pt x="1506091" y="4496405"/>
                  <a:pt x="1272037" y="4522788"/>
                </a:cubicBezTo>
                <a:cubicBezTo>
                  <a:pt x="1037983" y="4549171"/>
                  <a:pt x="804873" y="4519118"/>
                  <a:pt x="615873" y="4522788"/>
                </a:cubicBezTo>
                <a:cubicBezTo>
                  <a:pt x="426873" y="4526458"/>
                  <a:pt x="301762" y="4476320"/>
                  <a:pt x="0" y="4522788"/>
                </a:cubicBezTo>
                <a:cubicBezTo>
                  <a:pt x="-36460" y="4400818"/>
                  <a:pt x="32139" y="4188477"/>
                  <a:pt x="0" y="4047895"/>
                </a:cubicBezTo>
                <a:cubicBezTo>
                  <a:pt x="-32139" y="3907313"/>
                  <a:pt x="24454" y="3656594"/>
                  <a:pt x="0" y="3527775"/>
                </a:cubicBezTo>
                <a:cubicBezTo>
                  <a:pt x="-24454" y="3398956"/>
                  <a:pt x="16322" y="3266908"/>
                  <a:pt x="0" y="3098110"/>
                </a:cubicBezTo>
                <a:cubicBezTo>
                  <a:pt x="-16322" y="2929313"/>
                  <a:pt x="40593" y="2804893"/>
                  <a:pt x="0" y="2668445"/>
                </a:cubicBezTo>
                <a:cubicBezTo>
                  <a:pt x="-40593" y="2531998"/>
                  <a:pt x="37240" y="2334487"/>
                  <a:pt x="0" y="2057869"/>
                </a:cubicBezTo>
                <a:cubicBezTo>
                  <a:pt x="-37240" y="1781251"/>
                  <a:pt x="11434" y="1766866"/>
                  <a:pt x="0" y="1582976"/>
                </a:cubicBezTo>
                <a:cubicBezTo>
                  <a:pt x="-11434" y="1399086"/>
                  <a:pt x="48586" y="1151384"/>
                  <a:pt x="0" y="927172"/>
                </a:cubicBezTo>
                <a:cubicBezTo>
                  <a:pt x="-48586" y="702960"/>
                  <a:pt x="89063" y="365813"/>
                  <a:pt x="0" y="0"/>
                </a:cubicBezTo>
                <a:close/>
              </a:path>
            </a:pathLst>
          </a:custGeom>
          <a:ln w="12700">
            <a:solidFill>
              <a:schemeClr val="bg1"/>
            </a:solidFill>
            <a:extLst>
              <a:ext uri="{C807C97D-BFC1-408E-A445-0C87EB9F89A2}">
                <ask:lineSketchStyleProps xmlns:ask="http://schemas.microsoft.com/office/drawing/2018/sketchyshapes" xmlns="" sd="1219033472">
                  <ask:type>
                    <ask:lineSketchScribble/>
                  </ask:type>
                </ask:lineSketchStyleProps>
              </a:ext>
            </a:extLst>
          </a:ln>
        </p:spPr>
        <p:txBody>
          <a:bodyPr tIns="1080000" anchor="t">
            <a:normAutofit/>
          </a:bodyPr>
          <a:lstStyle>
            <a:lvl1pPr marL="0" indent="0" algn="ctr">
              <a:buNone/>
              <a:defRPr sz="1800">
                <a:solidFill>
                  <a:schemeClr val="accent2"/>
                </a:solidFill>
              </a:defRPr>
            </a:lvl1pPr>
          </a:lstStyle>
          <a:p>
            <a:pPr lvl="0"/>
            <a:r>
              <a:rPr lang="en-US" dirty="0"/>
              <a:t>Object box has a white sketched border style</a:t>
            </a:r>
          </a:p>
        </p:txBody>
      </p:sp>
      <p:sp>
        <p:nvSpPr>
          <p:cNvPr id="13" name="Text Placeholder 2">
            <a:extLst>
              <a:ext uri="{FF2B5EF4-FFF2-40B4-BE49-F238E27FC236}">
                <a16:creationId xmlns:a16="http://schemas.microsoft.com/office/drawing/2014/main" id="{52ADA013-A8A6-9941-961A-91D8F929D134}"/>
              </a:ext>
            </a:extLst>
          </p:cNvPr>
          <p:cNvSpPr>
            <a:spLocks noGrp="1"/>
          </p:cNvSpPr>
          <p:nvPr>
            <p:ph type="body" idx="1" hasCustomPrompt="1"/>
          </p:nvPr>
        </p:nvSpPr>
        <p:spPr>
          <a:xfrm>
            <a:off x="828000" y="1619999"/>
            <a:ext cx="6035786"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4" name="Text Placeholder 2">
            <a:extLst>
              <a:ext uri="{FF2B5EF4-FFF2-40B4-BE49-F238E27FC236}">
                <a16:creationId xmlns:a16="http://schemas.microsoft.com/office/drawing/2014/main" id="{4EBDC6E1-03AD-9541-9390-0B61826635BD}"/>
              </a:ext>
            </a:extLst>
          </p:cNvPr>
          <p:cNvSpPr>
            <a:spLocks noGrp="1"/>
          </p:cNvSpPr>
          <p:nvPr>
            <p:ph type="body" idx="13" hasCustomPrompt="1"/>
          </p:nvPr>
        </p:nvSpPr>
        <p:spPr>
          <a:xfrm>
            <a:off x="827999" y="2166537"/>
            <a:ext cx="6035787"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Tree>
    <p:extLst>
      <p:ext uri="{BB962C8B-B14F-4D97-AF65-F5344CB8AC3E}">
        <p14:creationId xmlns:p14="http://schemas.microsoft.com/office/powerpoint/2010/main" val="317660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ubhea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2E1765-5BC9-BE44-A618-46AAED058DAE}"/>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8FADA6D5-8544-2E4E-A632-8897845290D0}"/>
              </a:ext>
            </a:extLst>
          </p:cNvPr>
          <p:cNvSpPr>
            <a:spLocks noGrp="1"/>
          </p:cNvSpPr>
          <p:nvPr>
            <p:ph type="title" hasCustomPrompt="1"/>
          </p:nvPr>
        </p:nvSpPr>
        <p:spPr>
          <a:xfrm>
            <a:off x="828000" y="540000"/>
            <a:ext cx="9598339" cy="542566"/>
          </a:xfrm>
        </p:spPr>
        <p:txBody>
          <a:bodyPr lIns="0" tIns="0" rIns="0" bIns="0" anchor="t">
            <a:noAutofit/>
          </a:bodyPr>
          <a:lstStyle>
            <a:lvl1pPr>
              <a:lnSpc>
                <a:spcPts val="3800"/>
              </a:lnSpc>
              <a:defRPr sz="3600">
                <a:solidFill>
                  <a:schemeClr val="tx2"/>
                </a:solidFill>
              </a:defRPr>
            </a:lvl1pPr>
          </a:lstStyle>
          <a:p>
            <a:r>
              <a:rPr lang="en-GB" dirty="0"/>
              <a:t>Click to add headline</a:t>
            </a:r>
            <a:endParaRPr lang="en-US" dirty="0"/>
          </a:p>
        </p:txBody>
      </p:sp>
      <p:sp>
        <p:nvSpPr>
          <p:cNvPr id="6" name="Rectangle 5">
            <a:extLst>
              <a:ext uri="{FF2B5EF4-FFF2-40B4-BE49-F238E27FC236}">
                <a16:creationId xmlns:a16="http://schemas.microsoft.com/office/drawing/2014/main" id="{3C04F08D-30B9-444E-80E1-6EB68CBA671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1568E39E-4655-9045-BE37-7B997F7FD7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A0204349-A24E-0D4F-B4DE-92287C099D58}"/>
              </a:ext>
            </a:extLst>
          </p:cNvPr>
          <p:cNvSpPr>
            <a:spLocks noGrp="1"/>
          </p:cNvSpPr>
          <p:nvPr>
            <p:ph type="body" idx="1" hasCustomPrompt="1"/>
          </p:nvPr>
        </p:nvSpPr>
        <p:spPr>
          <a:xfrm>
            <a:off x="828000" y="1619999"/>
            <a:ext cx="5266800"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0" name="Text Placeholder 2">
            <a:extLst>
              <a:ext uri="{FF2B5EF4-FFF2-40B4-BE49-F238E27FC236}">
                <a16:creationId xmlns:a16="http://schemas.microsoft.com/office/drawing/2014/main" id="{D9131BE0-D3EE-164D-AB1D-FE04B2348B1B}"/>
              </a:ext>
            </a:extLst>
          </p:cNvPr>
          <p:cNvSpPr>
            <a:spLocks noGrp="1"/>
          </p:cNvSpPr>
          <p:nvPr>
            <p:ph type="body" idx="12" hasCustomPrompt="1"/>
          </p:nvPr>
        </p:nvSpPr>
        <p:spPr>
          <a:xfrm>
            <a:off x="6398136" y="1621405"/>
            <a:ext cx="5268000"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1" name="Text Placeholder 2">
            <a:extLst>
              <a:ext uri="{FF2B5EF4-FFF2-40B4-BE49-F238E27FC236}">
                <a16:creationId xmlns:a16="http://schemas.microsoft.com/office/drawing/2014/main" id="{BE4DB1D9-01C7-FB4A-BF90-0A1CFCD6C267}"/>
              </a:ext>
            </a:extLst>
          </p:cNvPr>
          <p:cNvSpPr>
            <a:spLocks noGrp="1"/>
          </p:cNvSpPr>
          <p:nvPr>
            <p:ph type="body" idx="13" hasCustomPrompt="1"/>
          </p:nvPr>
        </p:nvSpPr>
        <p:spPr>
          <a:xfrm>
            <a:off x="828000" y="2166537"/>
            <a:ext cx="5266800"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
        <p:nvSpPr>
          <p:cNvPr id="12" name="Text Placeholder 2">
            <a:extLst>
              <a:ext uri="{FF2B5EF4-FFF2-40B4-BE49-F238E27FC236}">
                <a16:creationId xmlns:a16="http://schemas.microsoft.com/office/drawing/2014/main" id="{A0D1928D-DDB4-7D49-883F-BFF43E150DFC}"/>
              </a:ext>
            </a:extLst>
          </p:cNvPr>
          <p:cNvSpPr>
            <a:spLocks noGrp="1"/>
          </p:cNvSpPr>
          <p:nvPr>
            <p:ph type="body" idx="14" hasCustomPrompt="1"/>
          </p:nvPr>
        </p:nvSpPr>
        <p:spPr>
          <a:xfrm>
            <a:off x="6398136" y="2166537"/>
            <a:ext cx="5266800"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Tree>
    <p:extLst>
      <p:ext uri="{BB962C8B-B14F-4D97-AF65-F5344CB8AC3E}">
        <p14:creationId xmlns:p14="http://schemas.microsoft.com/office/powerpoint/2010/main" val="23159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ke Medicines Affordable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80F9C0-1555-CD4B-A2E3-EBA47F9B6768}"/>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A9FB5E9-B867-FF46-9474-762CE4A4B547}"/>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A20D07B3-3221-A04A-8AFF-12253DE63A55}"/>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ask="http://schemas.microsoft.com/office/drawing/2018/sketchyshapes"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54A09FAB-C4CB-7A42-942E-87334680E7FA}"/>
              </a:ext>
            </a:extLst>
          </p:cNvPr>
          <p:cNvPicPr>
            <a:picLocks noChangeAspect="1"/>
          </p:cNvPicPr>
          <p:nvPr userDrawn="1"/>
        </p:nvPicPr>
        <p:blipFill>
          <a:blip r:embed="rId2"/>
          <a:srcRect/>
          <a:stretch/>
        </p:blipFill>
        <p:spPr>
          <a:xfrm>
            <a:off x="527026" y="597153"/>
            <a:ext cx="2266975" cy="963015"/>
          </a:xfrm>
          <a:prstGeom prst="rect">
            <a:avLst/>
          </a:prstGeom>
        </p:spPr>
      </p:pic>
      <p:sp>
        <p:nvSpPr>
          <p:cNvPr id="8" name="Title 1">
            <a:extLst>
              <a:ext uri="{FF2B5EF4-FFF2-40B4-BE49-F238E27FC236}">
                <a16:creationId xmlns:a16="http://schemas.microsoft.com/office/drawing/2014/main" id="{5BEA1D6F-1D87-1041-911B-C45629384AE6}"/>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9" name="Subtitle 2">
            <a:extLst>
              <a:ext uri="{FF2B5EF4-FFF2-40B4-BE49-F238E27FC236}">
                <a16:creationId xmlns:a16="http://schemas.microsoft.com/office/drawing/2014/main" id="{377E54D8-E358-8941-80F6-47028AD0DF26}"/>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2" name="Picture 11">
            <a:extLst>
              <a:ext uri="{FF2B5EF4-FFF2-40B4-BE49-F238E27FC236}">
                <a16:creationId xmlns:a16="http://schemas.microsoft.com/office/drawing/2014/main" id="{D26D82D4-E20F-9C4C-AC60-EB092C11DDE5}"/>
              </a:ext>
            </a:extLst>
          </p:cNvPr>
          <p:cNvPicPr>
            <a:picLocks noChangeAspect="1"/>
          </p:cNvPicPr>
          <p:nvPr userDrawn="1"/>
        </p:nvPicPr>
        <p:blipFill>
          <a:blip r:embed="rId3"/>
          <a:stretch>
            <a:fillRect/>
          </a:stretch>
        </p:blipFill>
        <p:spPr>
          <a:xfrm>
            <a:off x="3681483" y="545320"/>
            <a:ext cx="1949450" cy="1066680"/>
          </a:xfrm>
          <a:prstGeom prst="rect">
            <a:avLst/>
          </a:prstGeom>
        </p:spPr>
      </p:pic>
      <p:sp>
        <p:nvSpPr>
          <p:cNvPr id="17" name="Subtitle 2">
            <a:extLst>
              <a:ext uri="{FF2B5EF4-FFF2-40B4-BE49-F238E27FC236}">
                <a16:creationId xmlns:a16="http://schemas.microsoft.com/office/drawing/2014/main" id="{92CB10E6-A154-6C45-9C18-AED4428CFB6B}"/>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bg1"/>
                </a:solidFill>
                <a:latin typeface="Arial" panose="020B0604020202020204" pitchFamily="34" charset="0"/>
                <a:cs typeface="Arial" panose="020B0604020202020204" pitchFamily="34" charset="0"/>
              </a:rPr>
              <a:t>Affordable</a:t>
            </a:r>
            <a:endParaRPr lang="en-US" sz="24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4A206A5-71F7-C043-AE68-D61EBE3758F7}"/>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3879615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quote red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96E122-E854-A240-9ECF-2051ED3B70F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4F4FC283-FC54-F54E-B925-95694E14A33C}"/>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tx2"/>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AD1BA482-F319-F34D-9B69-49BF8EB2D8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sp>
        <p:nvSpPr>
          <p:cNvPr id="7" name="Title 1">
            <a:extLst>
              <a:ext uri="{FF2B5EF4-FFF2-40B4-BE49-F238E27FC236}">
                <a16:creationId xmlns:a16="http://schemas.microsoft.com/office/drawing/2014/main" id="{16E624FC-6BF6-594C-BF93-790F1C0393C4}"/>
              </a:ext>
            </a:extLst>
          </p:cNvPr>
          <p:cNvSpPr>
            <a:spLocks noGrp="1"/>
          </p:cNvSpPr>
          <p:nvPr>
            <p:ph type="title" hasCustomPrompt="1"/>
          </p:nvPr>
        </p:nvSpPr>
        <p:spPr>
          <a:xfrm>
            <a:off x="431800" y="1660100"/>
            <a:ext cx="11328400" cy="3033820"/>
          </a:xfrm>
        </p:spPr>
        <p:txBody>
          <a:bodyPr lIns="0" tIns="0" rIns="0" bIns="0" anchor="t">
            <a:noAutofit/>
          </a:bodyPr>
          <a:lstStyle>
            <a:lvl1pPr algn="ctr">
              <a:lnSpc>
                <a:spcPts val="4700"/>
              </a:lnSpc>
              <a:defRPr sz="4400" i="1">
                <a:solidFill>
                  <a:schemeClr val="bg1"/>
                </a:solidFill>
              </a:defRPr>
            </a:lvl1pPr>
          </a:lstStyle>
          <a:p>
            <a:r>
              <a:rPr lang="en-GB" dirty="0"/>
              <a:t>“Space for a quote in here”</a:t>
            </a:r>
            <a:endParaRPr lang="en-US" dirty="0"/>
          </a:p>
        </p:txBody>
      </p:sp>
      <p:sp>
        <p:nvSpPr>
          <p:cNvPr id="8" name="Title 1">
            <a:extLst>
              <a:ext uri="{FF2B5EF4-FFF2-40B4-BE49-F238E27FC236}">
                <a16:creationId xmlns:a16="http://schemas.microsoft.com/office/drawing/2014/main" id="{F8A590BA-7010-014B-B360-6BFEB1B43DF6}"/>
              </a:ext>
            </a:extLst>
          </p:cNvPr>
          <p:cNvSpPr txBox="1">
            <a:spLocks/>
          </p:cNvSpPr>
          <p:nvPr userDrawn="1"/>
        </p:nvSpPr>
        <p:spPr>
          <a:xfrm>
            <a:off x="431800" y="4986487"/>
            <a:ext cx="11328400" cy="696505"/>
          </a:xfrm>
          <a:prstGeom prst="rect">
            <a:avLst/>
          </a:prstGeom>
        </p:spPr>
        <p:txBody>
          <a:bodyPr vert="horz" lIns="0" tIns="0" rIns="0" bIns="0" rtlCol="0" anchor="t">
            <a:noAutofit/>
          </a:bodyPr>
          <a:lstStyle>
            <a:lvl1pPr algn="ctr" defTabSz="914400" rtl="0" eaLnBrk="1" latinLnBrk="0" hangingPunct="1">
              <a:lnSpc>
                <a:spcPts val="4700"/>
              </a:lnSpc>
              <a:spcBef>
                <a:spcPct val="0"/>
              </a:spcBef>
              <a:buNone/>
              <a:defRPr sz="4400" i="1" kern="1200">
                <a:solidFill>
                  <a:schemeClr val="tx2"/>
                </a:solidFill>
                <a:latin typeface="+mj-lt"/>
                <a:ea typeface="+mj-ea"/>
                <a:cs typeface="+mj-cs"/>
              </a:defRPr>
            </a:lvl1pPr>
          </a:lstStyle>
          <a:p>
            <a:pPr>
              <a:lnSpc>
                <a:spcPts val="2200"/>
              </a:lnSpc>
            </a:pPr>
            <a:r>
              <a:rPr lang="en-GB" sz="2000" i="0" dirty="0">
                <a:solidFill>
                  <a:schemeClr val="bg1"/>
                </a:solidFill>
              </a:rPr>
              <a:t>Source of quote</a:t>
            </a:r>
            <a:endParaRPr lang="en-US" sz="2000" i="0" dirty="0">
              <a:solidFill>
                <a:schemeClr val="bg1"/>
              </a:solidFill>
            </a:endParaRPr>
          </a:p>
        </p:txBody>
      </p:sp>
    </p:spTree>
    <p:extLst>
      <p:ext uri="{BB962C8B-B14F-4D97-AF65-F5344CB8AC3E}">
        <p14:creationId xmlns:p14="http://schemas.microsoft.com/office/powerpoint/2010/main" val="410707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quote rich brown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88A9A-01A1-8348-941F-80579AB901D5}"/>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17952054-69FB-CB4B-B273-550C056197A4}"/>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1"/>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7B060703-A982-9743-ACC0-90026F8368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sp>
        <p:nvSpPr>
          <p:cNvPr id="7" name="Title 1">
            <a:extLst>
              <a:ext uri="{FF2B5EF4-FFF2-40B4-BE49-F238E27FC236}">
                <a16:creationId xmlns:a16="http://schemas.microsoft.com/office/drawing/2014/main" id="{E59D9802-01A1-0E4F-9D42-31A73F90E5B9}"/>
              </a:ext>
            </a:extLst>
          </p:cNvPr>
          <p:cNvSpPr>
            <a:spLocks noGrp="1"/>
          </p:cNvSpPr>
          <p:nvPr>
            <p:ph type="title" hasCustomPrompt="1"/>
          </p:nvPr>
        </p:nvSpPr>
        <p:spPr>
          <a:xfrm>
            <a:off x="431800" y="1660100"/>
            <a:ext cx="11328400" cy="3033820"/>
          </a:xfrm>
        </p:spPr>
        <p:txBody>
          <a:bodyPr lIns="0" tIns="0" rIns="0" bIns="0" anchor="t">
            <a:noAutofit/>
          </a:bodyPr>
          <a:lstStyle>
            <a:lvl1pPr algn="ctr">
              <a:lnSpc>
                <a:spcPts val="4700"/>
              </a:lnSpc>
              <a:defRPr sz="4400" i="1">
                <a:solidFill>
                  <a:schemeClr val="bg1"/>
                </a:solidFill>
              </a:defRPr>
            </a:lvl1pPr>
          </a:lstStyle>
          <a:p>
            <a:r>
              <a:rPr lang="en-GB" dirty="0"/>
              <a:t>“Space for a quote in here”</a:t>
            </a:r>
            <a:endParaRPr lang="en-US" dirty="0"/>
          </a:p>
        </p:txBody>
      </p:sp>
      <p:sp>
        <p:nvSpPr>
          <p:cNvPr id="8" name="Title 1">
            <a:extLst>
              <a:ext uri="{FF2B5EF4-FFF2-40B4-BE49-F238E27FC236}">
                <a16:creationId xmlns:a16="http://schemas.microsoft.com/office/drawing/2014/main" id="{A109997E-DCC6-2A49-93BF-2759BFE134BD}"/>
              </a:ext>
            </a:extLst>
          </p:cNvPr>
          <p:cNvSpPr txBox="1">
            <a:spLocks/>
          </p:cNvSpPr>
          <p:nvPr userDrawn="1"/>
        </p:nvSpPr>
        <p:spPr>
          <a:xfrm>
            <a:off x="431800" y="4986487"/>
            <a:ext cx="11328400" cy="696505"/>
          </a:xfrm>
          <a:prstGeom prst="rect">
            <a:avLst/>
          </a:prstGeom>
        </p:spPr>
        <p:txBody>
          <a:bodyPr vert="horz" lIns="0" tIns="0" rIns="0" bIns="0" rtlCol="0" anchor="t">
            <a:noAutofit/>
          </a:bodyPr>
          <a:lstStyle>
            <a:lvl1pPr algn="ctr" defTabSz="914400" rtl="0" eaLnBrk="1" latinLnBrk="0" hangingPunct="1">
              <a:lnSpc>
                <a:spcPts val="4700"/>
              </a:lnSpc>
              <a:spcBef>
                <a:spcPct val="0"/>
              </a:spcBef>
              <a:buNone/>
              <a:defRPr sz="4400" i="1" kern="1200">
                <a:solidFill>
                  <a:schemeClr val="tx2"/>
                </a:solidFill>
                <a:latin typeface="+mj-lt"/>
                <a:ea typeface="+mj-ea"/>
                <a:cs typeface="+mj-cs"/>
              </a:defRPr>
            </a:lvl1pPr>
          </a:lstStyle>
          <a:p>
            <a:pPr>
              <a:lnSpc>
                <a:spcPts val="2200"/>
              </a:lnSpc>
            </a:pPr>
            <a:r>
              <a:rPr lang="en-GB" sz="2000" i="0" dirty="0">
                <a:solidFill>
                  <a:schemeClr val="bg1"/>
                </a:solidFill>
              </a:rPr>
              <a:t>Source of quote</a:t>
            </a:r>
            <a:endParaRPr lang="en-US" sz="2000" i="0" dirty="0">
              <a:solidFill>
                <a:schemeClr val="bg1"/>
              </a:solidFill>
            </a:endParaRPr>
          </a:p>
        </p:txBody>
      </p:sp>
    </p:spTree>
    <p:extLst>
      <p:ext uri="{BB962C8B-B14F-4D97-AF65-F5344CB8AC3E}">
        <p14:creationId xmlns:p14="http://schemas.microsoft.com/office/powerpoint/2010/main" val="177664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obje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91715-7FFB-7742-8C16-7A80DB713633}"/>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Content Placeholder 5">
            <a:extLst>
              <a:ext uri="{FF2B5EF4-FFF2-40B4-BE49-F238E27FC236}">
                <a16:creationId xmlns:a16="http://schemas.microsoft.com/office/drawing/2014/main" id="{E5174E4C-F829-414C-984B-4BBD7225399A}"/>
              </a:ext>
            </a:extLst>
          </p:cNvPr>
          <p:cNvSpPr>
            <a:spLocks noGrp="1"/>
          </p:cNvSpPr>
          <p:nvPr>
            <p:ph sz="quarter" idx="12"/>
          </p:nvPr>
        </p:nvSpPr>
        <p:spPr>
          <a:xfrm>
            <a:off x="838201" y="1157468"/>
            <a:ext cx="4959751" cy="4977114"/>
          </a:xfrm>
          <a:custGeom>
            <a:avLst/>
            <a:gdLst>
              <a:gd name="connsiteX0" fmla="*/ 0 w 4959751"/>
              <a:gd name="connsiteY0" fmla="*/ 0 h 4977114"/>
              <a:gd name="connsiteX1" fmla="*/ 471176 w 4959751"/>
              <a:gd name="connsiteY1" fmla="*/ 0 h 4977114"/>
              <a:gd name="connsiteX2" fmla="*/ 1140743 w 4959751"/>
              <a:gd name="connsiteY2" fmla="*/ 0 h 4977114"/>
              <a:gd name="connsiteX3" fmla="*/ 1611919 w 4959751"/>
              <a:gd name="connsiteY3" fmla="*/ 0 h 4977114"/>
              <a:gd name="connsiteX4" fmla="*/ 2132693 w 4959751"/>
              <a:gd name="connsiteY4" fmla="*/ 0 h 4977114"/>
              <a:gd name="connsiteX5" fmla="*/ 2802259 w 4959751"/>
              <a:gd name="connsiteY5" fmla="*/ 0 h 4977114"/>
              <a:gd name="connsiteX6" fmla="*/ 3273436 w 4959751"/>
              <a:gd name="connsiteY6" fmla="*/ 0 h 4977114"/>
              <a:gd name="connsiteX7" fmla="*/ 3992600 w 4959751"/>
              <a:gd name="connsiteY7" fmla="*/ 0 h 4977114"/>
              <a:gd name="connsiteX8" fmla="*/ 4959751 w 4959751"/>
              <a:gd name="connsiteY8" fmla="*/ 0 h 4977114"/>
              <a:gd name="connsiteX9" fmla="*/ 4959751 w 4959751"/>
              <a:gd name="connsiteY9" fmla="*/ 522597 h 4977114"/>
              <a:gd name="connsiteX10" fmla="*/ 4959751 w 4959751"/>
              <a:gd name="connsiteY10" fmla="*/ 1144736 h 4977114"/>
              <a:gd name="connsiteX11" fmla="*/ 4959751 w 4959751"/>
              <a:gd name="connsiteY11" fmla="*/ 1766875 h 4977114"/>
              <a:gd name="connsiteX12" fmla="*/ 4959751 w 4959751"/>
              <a:gd name="connsiteY12" fmla="*/ 2339244 h 4977114"/>
              <a:gd name="connsiteX13" fmla="*/ 4959751 w 4959751"/>
              <a:gd name="connsiteY13" fmla="*/ 2861841 h 4977114"/>
              <a:gd name="connsiteX14" fmla="*/ 4959751 w 4959751"/>
              <a:gd name="connsiteY14" fmla="*/ 3533751 h 4977114"/>
              <a:gd name="connsiteX15" fmla="*/ 4959751 w 4959751"/>
              <a:gd name="connsiteY15" fmla="*/ 4205661 h 4977114"/>
              <a:gd name="connsiteX16" fmla="*/ 4959751 w 4959751"/>
              <a:gd name="connsiteY16" fmla="*/ 4977114 h 4977114"/>
              <a:gd name="connsiteX17" fmla="*/ 4339782 w 4959751"/>
              <a:gd name="connsiteY17" fmla="*/ 4977114 h 4977114"/>
              <a:gd name="connsiteX18" fmla="*/ 3620618 w 4959751"/>
              <a:gd name="connsiteY18" fmla="*/ 4977114 h 4977114"/>
              <a:gd name="connsiteX19" fmla="*/ 3050247 w 4959751"/>
              <a:gd name="connsiteY19" fmla="*/ 4977114 h 4977114"/>
              <a:gd name="connsiteX20" fmla="*/ 2529473 w 4959751"/>
              <a:gd name="connsiteY20" fmla="*/ 4977114 h 4977114"/>
              <a:gd name="connsiteX21" fmla="*/ 1810309 w 4959751"/>
              <a:gd name="connsiteY21" fmla="*/ 4977114 h 4977114"/>
              <a:gd name="connsiteX22" fmla="*/ 1339133 w 4959751"/>
              <a:gd name="connsiteY22" fmla="*/ 4977114 h 4977114"/>
              <a:gd name="connsiteX23" fmla="*/ 669566 w 4959751"/>
              <a:gd name="connsiteY23" fmla="*/ 4977114 h 4977114"/>
              <a:gd name="connsiteX24" fmla="*/ 0 w 4959751"/>
              <a:gd name="connsiteY24" fmla="*/ 4977114 h 4977114"/>
              <a:gd name="connsiteX25" fmla="*/ 0 w 4959751"/>
              <a:gd name="connsiteY25" fmla="*/ 4404746 h 4977114"/>
              <a:gd name="connsiteX26" fmla="*/ 0 w 4959751"/>
              <a:gd name="connsiteY26" fmla="*/ 3683064 h 4977114"/>
              <a:gd name="connsiteX27" fmla="*/ 0 w 4959751"/>
              <a:gd name="connsiteY27" fmla="*/ 3210239 h 4977114"/>
              <a:gd name="connsiteX28" fmla="*/ 0 w 4959751"/>
              <a:gd name="connsiteY28" fmla="*/ 2588099 h 4977114"/>
              <a:gd name="connsiteX29" fmla="*/ 0 w 4959751"/>
              <a:gd name="connsiteY29" fmla="*/ 2115273 h 4977114"/>
              <a:gd name="connsiteX30" fmla="*/ 0 w 4959751"/>
              <a:gd name="connsiteY30" fmla="*/ 1393592 h 4977114"/>
              <a:gd name="connsiteX31" fmla="*/ 0 w 4959751"/>
              <a:gd name="connsiteY31" fmla="*/ 771453 h 4977114"/>
              <a:gd name="connsiteX32" fmla="*/ 0 w 4959751"/>
              <a:gd name="connsiteY32" fmla="*/ 0 h 497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59751" h="4977114" fill="none" extrusionOk="0">
                <a:moveTo>
                  <a:pt x="0" y="0"/>
                </a:moveTo>
                <a:cubicBezTo>
                  <a:pt x="131400" y="590"/>
                  <a:pt x="260458" y="-10585"/>
                  <a:pt x="471176" y="0"/>
                </a:cubicBezTo>
                <a:cubicBezTo>
                  <a:pt x="681894" y="10585"/>
                  <a:pt x="954297" y="32463"/>
                  <a:pt x="1140743" y="0"/>
                </a:cubicBezTo>
                <a:cubicBezTo>
                  <a:pt x="1327189" y="-32463"/>
                  <a:pt x="1418388" y="14155"/>
                  <a:pt x="1611919" y="0"/>
                </a:cubicBezTo>
                <a:cubicBezTo>
                  <a:pt x="1805450" y="-14155"/>
                  <a:pt x="1977073" y="-6793"/>
                  <a:pt x="2132693" y="0"/>
                </a:cubicBezTo>
                <a:cubicBezTo>
                  <a:pt x="2288313" y="6793"/>
                  <a:pt x="2499259" y="-20604"/>
                  <a:pt x="2802259" y="0"/>
                </a:cubicBezTo>
                <a:cubicBezTo>
                  <a:pt x="3105259" y="20604"/>
                  <a:pt x="3135968" y="-12149"/>
                  <a:pt x="3273436" y="0"/>
                </a:cubicBezTo>
                <a:cubicBezTo>
                  <a:pt x="3410904" y="12149"/>
                  <a:pt x="3827532" y="19714"/>
                  <a:pt x="3992600" y="0"/>
                </a:cubicBezTo>
                <a:cubicBezTo>
                  <a:pt x="4157668" y="-19714"/>
                  <a:pt x="4699813" y="-30916"/>
                  <a:pt x="4959751" y="0"/>
                </a:cubicBezTo>
                <a:cubicBezTo>
                  <a:pt x="4979161" y="168192"/>
                  <a:pt x="4967503" y="295787"/>
                  <a:pt x="4959751" y="522597"/>
                </a:cubicBezTo>
                <a:cubicBezTo>
                  <a:pt x="4951999" y="749407"/>
                  <a:pt x="4948606" y="927969"/>
                  <a:pt x="4959751" y="1144736"/>
                </a:cubicBezTo>
                <a:cubicBezTo>
                  <a:pt x="4970896" y="1361503"/>
                  <a:pt x="4982185" y="1480392"/>
                  <a:pt x="4959751" y="1766875"/>
                </a:cubicBezTo>
                <a:cubicBezTo>
                  <a:pt x="4937317" y="2053358"/>
                  <a:pt x="4934196" y="2090235"/>
                  <a:pt x="4959751" y="2339244"/>
                </a:cubicBezTo>
                <a:cubicBezTo>
                  <a:pt x="4985306" y="2588253"/>
                  <a:pt x="4983093" y="2756609"/>
                  <a:pt x="4959751" y="2861841"/>
                </a:cubicBezTo>
                <a:cubicBezTo>
                  <a:pt x="4936409" y="2967073"/>
                  <a:pt x="4926703" y="3390206"/>
                  <a:pt x="4959751" y="3533751"/>
                </a:cubicBezTo>
                <a:cubicBezTo>
                  <a:pt x="4992800" y="3677296"/>
                  <a:pt x="4961908" y="4059699"/>
                  <a:pt x="4959751" y="4205661"/>
                </a:cubicBezTo>
                <a:cubicBezTo>
                  <a:pt x="4957595" y="4351623"/>
                  <a:pt x="4937159" y="4722214"/>
                  <a:pt x="4959751" y="4977114"/>
                </a:cubicBezTo>
                <a:cubicBezTo>
                  <a:pt x="4657046" y="4969255"/>
                  <a:pt x="4503475" y="4965849"/>
                  <a:pt x="4339782" y="4977114"/>
                </a:cubicBezTo>
                <a:cubicBezTo>
                  <a:pt x="4176089" y="4988379"/>
                  <a:pt x="3917476" y="4948422"/>
                  <a:pt x="3620618" y="4977114"/>
                </a:cubicBezTo>
                <a:cubicBezTo>
                  <a:pt x="3323760" y="5005806"/>
                  <a:pt x="3194683" y="4952645"/>
                  <a:pt x="3050247" y="4977114"/>
                </a:cubicBezTo>
                <a:cubicBezTo>
                  <a:pt x="2905811" y="5001583"/>
                  <a:pt x="2707949" y="5002512"/>
                  <a:pt x="2529473" y="4977114"/>
                </a:cubicBezTo>
                <a:cubicBezTo>
                  <a:pt x="2350997" y="4951716"/>
                  <a:pt x="2110398" y="5006979"/>
                  <a:pt x="1810309" y="4977114"/>
                </a:cubicBezTo>
                <a:cubicBezTo>
                  <a:pt x="1510220" y="4947249"/>
                  <a:pt x="1553131" y="4960308"/>
                  <a:pt x="1339133" y="4977114"/>
                </a:cubicBezTo>
                <a:cubicBezTo>
                  <a:pt x="1125135" y="4993920"/>
                  <a:pt x="966851" y="4959106"/>
                  <a:pt x="669566" y="4977114"/>
                </a:cubicBezTo>
                <a:cubicBezTo>
                  <a:pt x="372281" y="4995122"/>
                  <a:pt x="275797" y="4994669"/>
                  <a:pt x="0" y="4977114"/>
                </a:cubicBezTo>
                <a:cubicBezTo>
                  <a:pt x="-11246" y="4828397"/>
                  <a:pt x="-16715" y="4690440"/>
                  <a:pt x="0" y="4404746"/>
                </a:cubicBezTo>
                <a:cubicBezTo>
                  <a:pt x="16715" y="4119052"/>
                  <a:pt x="-17261" y="3895500"/>
                  <a:pt x="0" y="3683064"/>
                </a:cubicBezTo>
                <a:cubicBezTo>
                  <a:pt x="17261" y="3470628"/>
                  <a:pt x="-713" y="3438851"/>
                  <a:pt x="0" y="3210239"/>
                </a:cubicBezTo>
                <a:cubicBezTo>
                  <a:pt x="713" y="2981627"/>
                  <a:pt x="24599" y="2785423"/>
                  <a:pt x="0" y="2588099"/>
                </a:cubicBezTo>
                <a:cubicBezTo>
                  <a:pt x="-24599" y="2390775"/>
                  <a:pt x="-18840" y="2314568"/>
                  <a:pt x="0" y="2115273"/>
                </a:cubicBezTo>
                <a:cubicBezTo>
                  <a:pt x="18840" y="1915978"/>
                  <a:pt x="-14096" y="1697663"/>
                  <a:pt x="0" y="1393592"/>
                </a:cubicBezTo>
                <a:cubicBezTo>
                  <a:pt x="14096" y="1089521"/>
                  <a:pt x="-29884" y="997241"/>
                  <a:pt x="0" y="771453"/>
                </a:cubicBezTo>
                <a:cubicBezTo>
                  <a:pt x="29884" y="545665"/>
                  <a:pt x="-17549" y="263879"/>
                  <a:pt x="0" y="0"/>
                </a:cubicBezTo>
                <a:close/>
              </a:path>
              <a:path w="4959751" h="4977114" stroke="0" extrusionOk="0">
                <a:moveTo>
                  <a:pt x="0" y="0"/>
                </a:moveTo>
                <a:cubicBezTo>
                  <a:pt x="128699" y="20820"/>
                  <a:pt x="402673" y="12314"/>
                  <a:pt x="520774" y="0"/>
                </a:cubicBezTo>
                <a:cubicBezTo>
                  <a:pt x="638875" y="-12314"/>
                  <a:pt x="924291" y="2766"/>
                  <a:pt x="1190340" y="0"/>
                </a:cubicBezTo>
                <a:cubicBezTo>
                  <a:pt x="1456389" y="-2766"/>
                  <a:pt x="1640440" y="-28439"/>
                  <a:pt x="1859907" y="0"/>
                </a:cubicBezTo>
                <a:cubicBezTo>
                  <a:pt x="2079374" y="28439"/>
                  <a:pt x="2231105" y="-22938"/>
                  <a:pt x="2331083" y="0"/>
                </a:cubicBezTo>
                <a:cubicBezTo>
                  <a:pt x="2431061" y="22938"/>
                  <a:pt x="2740379" y="5970"/>
                  <a:pt x="2851857" y="0"/>
                </a:cubicBezTo>
                <a:cubicBezTo>
                  <a:pt x="2963335" y="-5970"/>
                  <a:pt x="3098278" y="737"/>
                  <a:pt x="3323033" y="0"/>
                </a:cubicBezTo>
                <a:cubicBezTo>
                  <a:pt x="3547788" y="-737"/>
                  <a:pt x="3755374" y="8902"/>
                  <a:pt x="3992600" y="0"/>
                </a:cubicBezTo>
                <a:cubicBezTo>
                  <a:pt x="4229826" y="-8902"/>
                  <a:pt x="4568750" y="41254"/>
                  <a:pt x="4959751" y="0"/>
                </a:cubicBezTo>
                <a:cubicBezTo>
                  <a:pt x="4957466" y="148703"/>
                  <a:pt x="4940338" y="535946"/>
                  <a:pt x="4959751" y="721682"/>
                </a:cubicBezTo>
                <a:cubicBezTo>
                  <a:pt x="4979164" y="907418"/>
                  <a:pt x="4954244" y="1099318"/>
                  <a:pt x="4959751" y="1194507"/>
                </a:cubicBezTo>
                <a:cubicBezTo>
                  <a:pt x="4965258" y="1289696"/>
                  <a:pt x="4934122" y="1481906"/>
                  <a:pt x="4959751" y="1717104"/>
                </a:cubicBezTo>
                <a:cubicBezTo>
                  <a:pt x="4985380" y="1952302"/>
                  <a:pt x="4936862" y="2218325"/>
                  <a:pt x="4959751" y="2389015"/>
                </a:cubicBezTo>
                <a:cubicBezTo>
                  <a:pt x="4982640" y="2559705"/>
                  <a:pt x="4983955" y="2716594"/>
                  <a:pt x="4959751" y="2961383"/>
                </a:cubicBezTo>
                <a:cubicBezTo>
                  <a:pt x="4935547" y="3206172"/>
                  <a:pt x="4990974" y="3409585"/>
                  <a:pt x="4959751" y="3633293"/>
                </a:cubicBezTo>
                <a:cubicBezTo>
                  <a:pt x="4928529" y="3857001"/>
                  <a:pt x="4984098" y="4056628"/>
                  <a:pt x="4959751" y="4354975"/>
                </a:cubicBezTo>
                <a:cubicBezTo>
                  <a:pt x="4935404" y="4653322"/>
                  <a:pt x="4962572" y="4806401"/>
                  <a:pt x="4959751" y="4977114"/>
                </a:cubicBezTo>
                <a:cubicBezTo>
                  <a:pt x="4796674" y="4958007"/>
                  <a:pt x="4708260" y="4976736"/>
                  <a:pt x="4488575" y="4977114"/>
                </a:cubicBezTo>
                <a:cubicBezTo>
                  <a:pt x="4268890" y="4977492"/>
                  <a:pt x="4252021" y="4979255"/>
                  <a:pt x="4017398" y="4977114"/>
                </a:cubicBezTo>
                <a:cubicBezTo>
                  <a:pt x="3782775" y="4974973"/>
                  <a:pt x="3569426" y="5007684"/>
                  <a:pt x="3397429" y="4977114"/>
                </a:cubicBezTo>
                <a:cubicBezTo>
                  <a:pt x="3225432" y="4946544"/>
                  <a:pt x="3031060" y="4980802"/>
                  <a:pt x="2777461" y="4977114"/>
                </a:cubicBezTo>
                <a:cubicBezTo>
                  <a:pt x="2523862" y="4973426"/>
                  <a:pt x="2430699" y="4965786"/>
                  <a:pt x="2306284" y="4977114"/>
                </a:cubicBezTo>
                <a:cubicBezTo>
                  <a:pt x="2181869" y="4988442"/>
                  <a:pt x="1917123" y="4962771"/>
                  <a:pt x="1735913" y="4977114"/>
                </a:cubicBezTo>
                <a:cubicBezTo>
                  <a:pt x="1554703" y="4991457"/>
                  <a:pt x="1271030" y="4978652"/>
                  <a:pt x="1115944" y="4977114"/>
                </a:cubicBezTo>
                <a:cubicBezTo>
                  <a:pt x="960858" y="4975576"/>
                  <a:pt x="345016" y="5022151"/>
                  <a:pt x="0" y="4977114"/>
                </a:cubicBezTo>
                <a:cubicBezTo>
                  <a:pt x="-19078" y="4762327"/>
                  <a:pt x="-1963" y="4469680"/>
                  <a:pt x="0" y="4305204"/>
                </a:cubicBezTo>
                <a:cubicBezTo>
                  <a:pt x="1963" y="4140728"/>
                  <a:pt x="35390" y="3793944"/>
                  <a:pt x="0" y="3583522"/>
                </a:cubicBezTo>
                <a:cubicBezTo>
                  <a:pt x="-35390" y="3373100"/>
                  <a:pt x="-6501" y="3220651"/>
                  <a:pt x="0" y="2961383"/>
                </a:cubicBezTo>
                <a:cubicBezTo>
                  <a:pt x="6501" y="2702115"/>
                  <a:pt x="3848" y="2643485"/>
                  <a:pt x="0" y="2389015"/>
                </a:cubicBezTo>
                <a:cubicBezTo>
                  <a:pt x="-3848" y="2134545"/>
                  <a:pt x="6692" y="2047997"/>
                  <a:pt x="0" y="1766875"/>
                </a:cubicBezTo>
                <a:cubicBezTo>
                  <a:pt x="-6692" y="1485753"/>
                  <a:pt x="-33191" y="1202618"/>
                  <a:pt x="0" y="1045194"/>
                </a:cubicBezTo>
                <a:cubicBezTo>
                  <a:pt x="33191" y="887770"/>
                  <a:pt x="44233" y="447919"/>
                  <a:pt x="0" y="0"/>
                </a:cubicBezTo>
                <a:close/>
              </a:path>
            </a:pathLst>
          </a:custGeom>
          <a:ln>
            <a:solidFill>
              <a:schemeClr val="tx2"/>
            </a:solidFill>
            <a:extLst>
              <a:ext uri="{C807C97D-BFC1-408E-A445-0C87EB9F89A2}">
                <ask:lineSketchStyleProps xmlns:ask="http://schemas.microsoft.com/office/drawing/2018/sketchyshapes" xmlns="" sd="601159343">
                  <ask:type>
                    <ask:lineSketchFreehand/>
                  </ask:type>
                </ask:lineSketchStyleProps>
              </a:ext>
            </a:extLst>
          </a:ln>
        </p:spPr>
        <p:txBody>
          <a:bodyPr tIns="720000">
            <a:normAutofit/>
          </a:bodyPr>
          <a:lstStyle>
            <a:lvl1pPr marL="0" indent="0" algn="ctr">
              <a:buNone/>
              <a:defRPr sz="3600">
                <a:solidFill>
                  <a:schemeClr val="accent2"/>
                </a:solidFill>
              </a:defRPr>
            </a:lvl1pPr>
          </a:lstStyle>
          <a:p>
            <a:pPr lvl="0"/>
            <a:r>
              <a:rPr lang="en-US"/>
              <a:t>Click to edit Master text styles</a:t>
            </a:r>
          </a:p>
        </p:txBody>
      </p:sp>
      <p:pic>
        <p:nvPicPr>
          <p:cNvPr id="6" name="Content Placeholder 12">
            <a:extLst>
              <a:ext uri="{FF2B5EF4-FFF2-40B4-BE49-F238E27FC236}">
                <a16:creationId xmlns:a16="http://schemas.microsoft.com/office/drawing/2014/main" id="{F7777BC4-2C93-1E4F-A888-AF99C66A06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7" name="Rectangle 6">
            <a:extLst>
              <a:ext uri="{FF2B5EF4-FFF2-40B4-BE49-F238E27FC236}">
                <a16:creationId xmlns:a16="http://schemas.microsoft.com/office/drawing/2014/main" id="{6E1C00D4-432D-8945-9021-630BA8AAA68D}"/>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Content Placeholder 5">
            <a:extLst>
              <a:ext uri="{FF2B5EF4-FFF2-40B4-BE49-F238E27FC236}">
                <a16:creationId xmlns:a16="http://schemas.microsoft.com/office/drawing/2014/main" id="{647CB183-82CB-BD47-A69C-42E9785DC046}"/>
              </a:ext>
            </a:extLst>
          </p:cNvPr>
          <p:cNvSpPr>
            <a:spLocks noGrp="1"/>
          </p:cNvSpPr>
          <p:nvPr>
            <p:ph sz="quarter" idx="13"/>
          </p:nvPr>
        </p:nvSpPr>
        <p:spPr>
          <a:xfrm>
            <a:off x="6692097" y="1157468"/>
            <a:ext cx="4959752" cy="4977114"/>
          </a:xfrm>
          <a:custGeom>
            <a:avLst/>
            <a:gdLst>
              <a:gd name="connsiteX0" fmla="*/ 0 w 4959752"/>
              <a:gd name="connsiteY0" fmla="*/ 0 h 4977114"/>
              <a:gd name="connsiteX1" fmla="*/ 520774 w 4959752"/>
              <a:gd name="connsiteY1" fmla="*/ 0 h 4977114"/>
              <a:gd name="connsiteX2" fmla="*/ 1140743 w 4959752"/>
              <a:gd name="connsiteY2" fmla="*/ 0 h 4977114"/>
              <a:gd name="connsiteX3" fmla="*/ 1859907 w 4959752"/>
              <a:gd name="connsiteY3" fmla="*/ 0 h 4977114"/>
              <a:gd name="connsiteX4" fmla="*/ 2380681 w 4959752"/>
              <a:gd name="connsiteY4" fmla="*/ 0 h 4977114"/>
              <a:gd name="connsiteX5" fmla="*/ 3050247 w 4959752"/>
              <a:gd name="connsiteY5" fmla="*/ 0 h 4977114"/>
              <a:gd name="connsiteX6" fmla="*/ 3571021 w 4959752"/>
              <a:gd name="connsiteY6" fmla="*/ 0 h 4977114"/>
              <a:gd name="connsiteX7" fmla="*/ 4190990 w 4959752"/>
              <a:gd name="connsiteY7" fmla="*/ 0 h 4977114"/>
              <a:gd name="connsiteX8" fmla="*/ 4959752 w 4959752"/>
              <a:gd name="connsiteY8" fmla="*/ 0 h 4977114"/>
              <a:gd name="connsiteX9" fmla="*/ 4959752 w 4959752"/>
              <a:gd name="connsiteY9" fmla="*/ 472826 h 4977114"/>
              <a:gd name="connsiteX10" fmla="*/ 4959752 w 4959752"/>
              <a:gd name="connsiteY10" fmla="*/ 1194507 h 4977114"/>
              <a:gd name="connsiteX11" fmla="*/ 4959752 w 4959752"/>
              <a:gd name="connsiteY11" fmla="*/ 1816647 h 4977114"/>
              <a:gd name="connsiteX12" fmla="*/ 4959752 w 4959752"/>
              <a:gd name="connsiteY12" fmla="*/ 2538328 h 4977114"/>
              <a:gd name="connsiteX13" fmla="*/ 4959752 w 4959752"/>
              <a:gd name="connsiteY13" fmla="*/ 3210239 h 4977114"/>
              <a:gd name="connsiteX14" fmla="*/ 4959752 w 4959752"/>
              <a:gd name="connsiteY14" fmla="*/ 3782607 h 4977114"/>
              <a:gd name="connsiteX15" fmla="*/ 4959752 w 4959752"/>
              <a:gd name="connsiteY15" fmla="*/ 4977114 h 4977114"/>
              <a:gd name="connsiteX16" fmla="*/ 4438978 w 4959752"/>
              <a:gd name="connsiteY16" fmla="*/ 4977114 h 4977114"/>
              <a:gd name="connsiteX17" fmla="*/ 3819009 w 4959752"/>
              <a:gd name="connsiteY17" fmla="*/ 4977114 h 4977114"/>
              <a:gd name="connsiteX18" fmla="*/ 3099845 w 4959752"/>
              <a:gd name="connsiteY18" fmla="*/ 4977114 h 4977114"/>
              <a:gd name="connsiteX19" fmla="*/ 2380681 w 4959752"/>
              <a:gd name="connsiteY19" fmla="*/ 4977114 h 4977114"/>
              <a:gd name="connsiteX20" fmla="*/ 1711114 w 4959752"/>
              <a:gd name="connsiteY20" fmla="*/ 4977114 h 4977114"/>
              <a:gd name="connsiteX21" fmla="*/ 1041548 w 4959752"/>
              <a:gd name="connsiteY21" fmla="*/ 4977114 h 4977114"/>
              <a:gd name="connsiteX22" fmla="*/ 0 w 4959752"/>
              <a:gd name="connsiteY22" fmla="*/ 4977114 h 4977114"/>
              <a:gd name="connsiteX23" fmla="*/ 0 w 4959752"/>
              <a:gd name="connsiteY23" fmla="*/ 4454517 h 4977114"/>
              <a:gd name="connsiteX24" fmla="*/ 0 w 4959752"/>
              <a:gd name="connsiteY24" fmla="*/ 3832378 h 4977114"/>
              <a:gd name="connsiteX25" fmla="*/ 0 w 4959752"/>
              <a:gd name="connsiteY25" fmla="*/ 3210239 h 4977114"/>
              <a:gd name="connsiteX26" fmla="*/ 0 w 4959752"/>
              <a:gd name="connsiteY26" fmla="*/ 2737413 h 4977114"/>
              <a:gd name="connsiteX27" fmla="*/ 0 w 4959752"/>
              <a:gd name="connsiteY27" fmla="*/ 2065502 h 4977114"/>
              <a:gd name="connsiteX28" fmla="*/ 0 w 4959752"/>
              <a:gd name="connsiteY28" fmla="*/ 1592676 h 4977114"/>
              <a:gd name="connsiteX29" fmla="*/ 0 w 4959752"/>
              <a:gd name="connsiteY29" fmla="*/ 970537 h 4977114"/>
              <a:gd name="connsiteX30" fmla="*/ 0 w 4959752"/>
              <a:gd name="connsiteY30" fmla="*/ 0 h 497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59752" h="4977114" fill="none" extrusionOk="0">
                <a:moveTo>
                  <a:pt x="0" y="0"/>
                </a:moveTo>
                <a:cubicBezTo>
                  <a:pt x="198004" y="-21006"/>
                  <a:pt x="397233" y="-25520"/>
                  <a:pt x="520774" y="0"/>
                </a:cubicBezTo>
                <a:cubicBezTo>
                  <a:pt x="644315" y="25520"/>
                  <a:pt x="884172" y="28770"/>
                  <a:pt x="1140743" y="0"/>
                </a:cubicBezTo>
                <a:cubicBezTo>
                  <a:pt x="1397314" y="-28770"/>
                  <a:pt x="1583866" y="-20259"/>
                  <a:pt x="1859907" y="0"/>
                </a:cubicBezTo>
                <a:cubicBezTo>
                  <a:pt x="2135948" y="20259"/>
                  <a:pt x="2214623" y="3901"/>
                  <a:pt x="2380681" y="0"/>
                </a:cubicBezTo>
                <a:cubicBezTo>
                  <a:pt x="2546739" y="-3901"/>
                  <a:pt x="2811957" y="10085"/>
                  <a:pt x="3050247" y="0"/>
                </a:cubicBezTo>
                <a:cubicBezTo>
                  <a:pt x="3288537" y="-10085"/>
                  <a:pt x="3452407" y="9248"/>
                  <a:pt x="3571021" y="0"/>
                </a:cubicBezTo>
                <a:cubicBezTo>
                  <a:pt x="3689635" y="-9248"/>
                  <a:pt x="4054619" y="20825"/>
                  <a:pt x="4190990" y="0"/>
                </a:cubicBezTo>
                <a:cubicBezTo>
                  <a:pt x="4327361" y="-20825"/>
                  <a:pt x="4613320" y="12042"/>
                  <a:pt x="4959752" y="0"/>
                </a:cubicBezTo>
                <a:cubicBezTo>
                  <a:pt x="4961232" y="176191"/>
                  <a:pt x="4980105" y="365389"/>
                  <a:pt x="4959752" y="472826"/>
                </a:cubicBezTo>
                <a:cubicBezTo>
                  <a:pt x="4939399" y="580263"/>
                  <a:pt x="4927742" y="860789"/>
                  <a:pt x="4959752" y="1194507"/>
                </a:cubicBezTo>
                <a:cubicBezTo>
                  <a:pt x="4991762" y="1528225"/>
                  <a:pt x="4987670" y="1566638"/>
                  <a:pt x="4959752" y="1816647"/>
                </a:cubicBezTo>
                <a:cubicBezTo>
                  <a:pt x="4931834" y="2066656"/>
                  <a:pt x="4952038" y="2381488"/>
                  <a:pt x="4959752" y="2538328"/>
                </a:cubicBezTo>
                <a:cubicBezTo>
                  <a:pt x="4967466" y="2695168"/>
                  <a:pt x="4981431" y="2990396"/>
                  <a:pt x="4959752" y="3210239"/>
                </a:cubicBezTo>
                <a:cubicBezTo>
                  <a:pt x="4938073" y="3430082"/>
                  <a:pt x="4955443" y="3580098"/>
                  <a:pt x="4959752" y="3782607"/>
                </a:cubicBezTo>
                <a:cubicBezTo>
                  <a:pt x="4964061" y="3985116"/>
                  <a:pt x="4994597" y="4696390"/>
                  <a:pt x="4959752" y="4977114"/>
                </a:cubicBezTo>
                <a:cubicBezTo>
                  <a:pt x="4747517" y="4972516"/>
                  <a:pt x="4647663" y="4976095"/>
                  <a:pt x="4438978" y="4977114"/>
                </a:cubicBezTo>
                <a:cubicBezTo>
                  <a:pt x="4230293" y="4978133"/>
                  <a:pt x="4093997" y="4963649"/>
                  <a:pt x="3819009" y="4977114"/>
                </a:cubicBezTo>
                <a:cubicBezTo>
                  <a:pt x="3544021" y="4990579"/>
                  <a:pt x="3330391" y="5010373"/>
                  <a:pt x="3099845" y="4977114"/>
                </a:cubicBezTo>
                <a:cubicBezTo>
                  <a:pt x="2869299" y="4943855"/>
                  <a:pt x="2618409" y="4999881"/>
                  <a:pt x="2380681" y="4977114"/>
                </a:cubicBezTo>
                <a:cubicBezTo>
                  <a:pt x="2142953" y="4954347"/>
                  <a:pt x="1939413" y="4994872"/>
                  <a:pt x="1711114" y="4977114"/>
                </a:cubicBezTo>
                <a:cubicBezTo>
                  <a:pt x="1482815" y="4959356"/>
                  <a:pt x="1231793" y="4963849"/>
                  <a:pt x="1041548" y="4977114"/>
                </a:cubicBezTo>
                <a:cubicBezTo>
                  <a:pt x="851303" y="4990379"/>
                  <a:pt x="316922" y="4999190"/>
                  <a:pt x="0" y="4977114"/>
                </a:cubicBezTo>
                <a:cubicBezTo>
                  <a:pt x="-19359" y="4788597"/>
                  <a:pt x="-7932" y="4698553"/>
                  <a:pt x="0" y="4454517"/>
                </a:cubicBezTo>
                <a:cubicBezTo>
                  <a:pt x="7932" y="4210481"/>
                  <a:pt x="29775" y="3961955"/>
                  <a:pt x="0" y="3832378"/>
                </a:cubicBezTo>
                <a:cubicBezTo>
                  <a:pt x="-29775" y="3702801"/>
                  <a:pt x="-30174" y="3421002"/>
                  <a:pt x="0" y="3210239"/>
                </a:cubicBezTo>
                <a:cubicBezTo>
                  <a:pt x="30174" y="2999476"/>
                  <a:pt x="15894" y="2886350"/>
                  <a:pt x="0" y="2737413"/>
                </a:cubicBezTo>
                <a:cubicBezTo>
                  <a:pt x="-15894" y="2588476"/>
                  <a:pt x="30235" y="2371621"/>
                  <a:pt x="0" y="2065502"/>
                </a:cubicBezTo>
                <a:cubicBezTo>
                  <a:pt x="-30235" y="1759383"/>
                  <a:pt x="6243" y="1732804"/>
                  <a:pt x="0" y="1592676"/>
                </a:cubicBezTo>
                <a:cubicBezTo>
                  <a:pt x="-6243" y="1452548"/>
                  <a:pt x="-16913" y="1253777"/>
                  <a:pt x="0" y="970537"/>
                </a:cubicBezTo>
                <a:cubicBezTo>
                  <a:pt x="16913" y="687297"/>
                  <a:pt x="48455" y="197984"/>
                  <a:pt x="0" y="0"/>
                </a:cubicBezTo>
                <a:close/>
              </a:path>
              <a:path w="4959752" h="4977114" stroke="0" extrusionOk="0">
                <a:moveTo>
                  <a:pt x="0" y="0"/>
                </a:moveTo>
                <a:cubicBezTo>
                  <a:pt x="282940" y="-17260"/>
                  <a:pt x="422176" y="18341"/>
                  <a:pt x="570371" y="0"/>
                </a:cubicBezTo>
                <a:cubicBezTo>
                  <a:pt x="718566" y="-18341"/>
                  <a:pt x="847262" y="10225"/>
                  <a:pt x="1041548" y="0"/>
                </a:cubicBezTo>
                <a:cubicBezTo>
                  <a:pt x="1235834" y="-10225"/>
                  <a:pt x="1584611" y="-33032"/>
                  <a:pt x="1760712" y="0"/>
                </a:cubicBezTo>
                <a:cubicBezTo>
                  <a:pt x="1936813" y="33032"/>
                  <a:pt x="2096702" y="-4643"/>
                  <a:pt x="2331083" y="0"/>
                </a:cubicBezTo>
                <a:cubicBezTo>
                  <a:pt x="2565464" y="4643"/>
                  <a:pt x="2622680" y="12014"/>
                  <a:pt x="2901455" y="0"/>
                </a:cubicBezTo>
                <a:cubicBezTo>
                  <a:pt x="3180230" y="-12014"/>
                  <a:pt x="3414306" y="18338"/>
                  <a:pt x="3620619" y="0"/>
                </a:cubicBezTo>
                <a:cubicBezTo>
                  <a:pt x="3826932" y="-18338"/>
                  <a:pt x="3919257" y="-3105"/>
                  <a:pt x="4141393" y="0"/>
                </a:cubicBezTo>
                <a:cubicBezTo>
                  <a:pt x="4363529" y="3105"/>
                  <a:pt x="4773709" y="1979"/>
                  <a:pt x="4959752" y="0"/>
                </a:cubicBezTo>
                <a:cubicBezTo>
                  <a:pt x="4972449" y="201856"/>
                  <a:pt x="4945627" y="364849"/>
                  <a:pt x="4959752" y="721682"/>
                </a:cubicBezTo>
                <a:cubicBezTo>
                  <a:pt x="4973877" y="1078515"/>
                  <a:pt x="4973295" y="991701"/>
                  <a:pt x="4959752" y="1244279"/>
                </a:cubicBezTo>
                <a:cubicBezTo>
                  <a:pt x="4946209" y="1496857"/>
                  <a:pt x="4984330" y="1639821"/>
                  <a:pt x="4959752" y="1866418"/>
                </a:cubicBezTo>
                <a:cubicBezTo>
                  <a:pt x="4935174" y="2093015"/>
                  <a:pt x="4971596" y="2272231"/>
                  <a:pt x="4959752" y="2538328"/>
                </a:cubicBezTo>
                <a:cubicBezTo>
                  <a:pt x="4947909" y="2804425"/>
                  <a:pt x="4950068" y="2818730"/>
                  <a:pt x="4959752" y="3011154"/>
                </a:cubicBezTo>
                <a:cubicBezTo>
                  <a:pt x="4969436" y="3203578"/>
                  <a:pt x="4976099" y="3366442"/>
                  <a:pt x="4959752" y="3633293"/>
                </a:cubicBezTo>
                <a:cubicBezTo>
                  <a:pt x="4943405" y="3900144"/>
                  <a:pt x="4932759" y="4016257"/>
                  <a:pt x="4959752" y="4255432"/>
                </a:cubicBezTo>
                <a:cubicBezTo>
                  <a:pt x="4986745" y="4494607"/>
                  <a:pt x="4927579" y="4770506"/>
                  <a:pt x="4959752" y="4977114"/>
                </a:cubicBezTo>
                <a:cubicBezTo>
                  <a:pt x="4661665" y="4992910"/>
                  <a:pt x="4565248" y="4963695"/>
                  <a:pt x="4290185" y="4977114"/>
                </a:cubicBezTo>
                <a:cubicBezTo>
                  <a:pt x="4015122" y="4990533"/>
                  <a:pt x="3928490" y="4995955"/>
                  <a:pt x="3670216" y="4977114"/>
                </a:cubicBezTo>
                <a:cubicBezTo>
                  <a:pt x="3411942" y="4958273"/>
                  <a:pt x="3305445" y="4967337"/>
                  <a:pt x="3199040" y="4977114"/>
                </a:cubicBezTo>
                <a:cubicBezTo>
                  <a:pt x="3092635" y="4986891"/>
                  <a:pt x="2804770" y="4967207"/>
                  <a:pt x="2678266" y="4977114"/>
                </a:cubicBezTo>
                <a:cubicBezTo>
                  <a:pt x="2551762" y="4987021"/>
                  <a:pt x="2130339" y="4992222"/>
                  <a:pt x="1959102" y="4977114"/>
                </a:cubicBezTo>
                <a:cubicBezTo>
                  <a:pt x="1787865" y="4962006"/>
                  <a:pt x="1535738" y="5003116"/>
                  <a:pt x="1339133" y="4977114"/>
                </a:cubicBezTo>
                <a:cubicBezTo>
                  <a:pt x="1142528" y="4951112"/>
                  <a:pt x="1061235" y="4958950"/>
                  <a:pt x="818359" y="4977114"/>
                </a:cubicBezTo>
                <a:cubicBezTo>
                  <a:pt x="575483" y="4995278"/>
                  <a:pt x="305014" y="5016623"/>
                  <a:pt x="0" y="4977114"/>
                </a:cubicBezTo>
                <a:cubicBezTo>
                  <a:pt x="-19430" y="4779343"/>
                  <a:pt x="20060" y="4708186"/>
                  <a:pt x="0" y="4504288"/>
                </a:cubicBezTo>
                <a:cubicBezTo>
                  <a:pt x="-20060" y="4300390"/>
                  <a:pt x="-23279" y="4152608"/>
                  <a:pt x="0" y="4031462"/>
                </a:cubicBezTo>
                <a:cubicBezTo>
                  <a:pt x="23279" y="3910316"/>
                  <a:pt x="-8575" y="3624256"/>
                  <a:pt x="0" y="3359552"/>
                </a:cubicBezTo>
                <a:cubicBezTo>
                  <a:pt x="8575" y="3094848"/>
                  <a:pt x="20461" y="3068112"/>
                  <a:pt x="0" y="2836955"/>
                </a:cubicBezTo>
                <a:cubicBezTo>
                  <a:pt x="-20461" y="2605798"/>
                  <a:pt x="-30907" y="2397657"/>
                  <a:pt x="0" y="2115273"/>
                </a:cubicBezTo>
                <a:cubicBezTo>
                  <a:pt x="30907" y="1832889"/>
                  <a:pt x="-19890" y="1720866"/>
                  <a:pt x="0" y="1542905"/>
                </a:cubicBezTo>
                <a:cubicBezTo>
                  <a:pt x="19890" y="1364944"/>
                  <a:pt x="12827" y="1282665"/>
                  <a:pt x="0" y="1070080"/>
                </a:cubicBezTo>
                <a:cubicBezTo>
                  <a:pt x="-12827" y="857496"/>
                  <a:pt x="49912" y="267417"/>
                  <a:pt x="0" y="0"/>
                </a:cubicBezTo>
                <a:close/>
              </a:path>
            </a:pathLst>
          </a:custGeom>
          <a:ln>
            <a:solidFill>
              <a:schemeClr val="tx2"/>
            </a:solidFill>
            <a:extLst>
              <a:ext uri="{C807C97D-BFC1-408E-A445-0C87EB9F89A2}">
                <ask:lineSketchStyleProps xmlns:ask="http://schemas.microsoft.com/office/drawing/2018/sketchyshapes" xmlns="" sd="1219033472">
                  <ask:type>
                    <ask:lineSketchFreehand/>
                  </ask:type>
                </ask:lineSketchStyleProps>
              </a:ext>
            </a:extLst>
          </a:ln>
        </p:spPr>
        <p:txBody>
          <a:bodyPr tIns="720000">
            <a:normAutofit/>
          </a:bodyPr>
          <a:lstStyle>
            <a:lvl1pPr marL="0" indent="0" algn="ctr">
              <a:buNone/>
              <a:defRPr sz="36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31036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9AB2B4-1C09-0D4E-BE7F-EF7EFDA1EF3E}" type="slidenum">
              <a:rPr lang="en-US" smtClean="0"/>
              <a:t>‹N°›</a:t>
            </a:fld>
            <a:endParaRPr lang="en-US"/>
          </a:p>
        </p:txBody>
      </p:sp>
      <p:pic>
        <p:nvPicPr>
          <p:cNvPr id="5" name="Content Placeholder 12">
            <a:extLst>
              <a:ext uri="{FF2B5EF4-FFF2-40B4-BE49-F238E27FC236}">
                <a16:creationId xmlns:a16="http://schemas.microsoft.com/office/drawing/2014/main" id="{96E66700-E13E-554E-B7C8-211B4CC2E8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B1DD8190-A900-5B4C-9A97-1F95430F64D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Tree>
    <p:extLst>
      <p:ext uri="{BB962C8B-B14F-4D97-AF65-F5344CB8AC3E}">
        <p14:creationId xmlns:p14="http://schemas.microsoft.com/office/powerpoint/2010/main" val="15790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rich brow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22E1E1-9314-C54A-8ABD-00814D7EE44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7" name="Rectangle 6">
            <a:extLst>
              <a:ext uri="{FF2B5EF4-FFF2-40B4-BE49-F238E27FC236}">
                <a16:creationId xmlns:a16="http://schemas.microsoft.com/office/drawing/2014/main" id="{AD860738-8F07-4944-9907-73A3B26AF096}"/>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rgbClr val="48001F"/>
          </a:solidFill>
          <a:ln w="12700">
            <a:solidFill>
              <a:schemeClr val="bg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9" name="Content Placeholder 12">
            <a:extLst>
              <a:ext uri="{FF2B5EF4-FFF2-40B4-BE49-F238E27FC236}">
                <a16:creationId xmlns:a16="http://schemas.microsoft.com/office/drawing/2014/main" id="{682498B4-66C3-0745-9F9E-EB015CD97B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10" name="Picture 9">
            <a:extLst>
              <a:ext uri="{FF2B5EF4-FFF2-40B4-BE49-F238E27FC236}">
                <a16:creationId xmlns:a16="http://schemas.microsoft.com/office/drawing/2014/main" id="{43F56598-C75B-1046-9064-DC46B870D2AB}"/>
              </a:ext>
            </a:extLst>
          </p:cNvPr>
          <p:cNvPicPr>
            <a:picLocks noChangeAspect="1"/>
          </p:cNvPicPr>
          <p:nvPr userDrawn="1"/>
        </p:nvPicPr>
        <p:blipFill>
          <a:blip r:embed="rId3">
            <a:alphaModFix amt="14000"/>
          </a:blip>
          <a:srcRect/>
          <a:stretch/>
        </p:blipFill>
        <p:spPr>
          <a:xfrm rot="20291028">
            <a:off x="5431191" y="714628"/>
            <a:ext cx="5156208" cy="6799119"/>
          </a:xfrm>
          <a:prstGeom prst="rect">
            <a:avLst/>
          </a:prstGeom>
        </p:spPr>
      </p:pic>
      <p:sp>
        <p:nvSpPr>
          <p:cNvPr id="8" name="Title 1">
            <a:extLst>
              <a:ext uri="{FF2B5EF4-FFF2-40B4-BE49-F238E27FC236}">
                <a16:creationId xmlns:a16="http://schemas.microsoft.com/office/drawing/2014/main" id="{5A21BB48-76CB-8F49-9276-A959B9FE275C}"/>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285182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514147-10FC-A947-80ED-A992FAB3846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429718B2-B956-CE44-AA53-E86BFD5FF45D}"/>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tx2"/>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A704ED8F-FFA7-424E-B171-D7A76C31BF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8" name="Picture 7">
            <a:extLst>
              <a:ext uri="{FF2B5EF4-FFF2-40B4-BE49-F238E27FC236}">
                <a16:creationId xmlns:a16="http://schemas.microsoft.com/office/drawing/2014/main" id="{66D25873-2364-314B-8E07-172509CC8E02}"/>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9" name="Title 1">
            <a:extLst>
              <a:ext uri="{FF2B5EF4-FFF2-40B4-BE49-F238E27FC236}">
                <a16:creationId xmlns:a16="http://schemas.microsoft.com/office/drawing/2014/main" id="{3F2A30B8-3BA8-7649-B408-E2C524687591}"/>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1613729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Olive Gre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4E56B9-D0AA-9248-93D7-ED13285A8BA5}"/>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C6150ABB-BAA1-5E4A-BEBC-51B407EAC785}"/>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2"/>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C534482F-6BE2-B248-9778-D9C9C8779A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2E27D75A-B452-6D4A-BDE7-E4C8AD9B44C3}"/>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A7508AF2-876C-FE4D-A81C-0E88A0D7B997}"/>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601615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Midnight blu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B66346-7F27-CE4C-8AF1-61C6271725AF}"/>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322B4EF2-03D5-8F41-88C1-A72990286247}"/>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3"/>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C7154D21-9464-AE4C-9FE0-BA6B88E426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01093351-EC84-B840-8DB2-2E2EE0699ED0}"/>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EE83ABD1-9E7D-CF43-B5AC-55DA8B961727}"/>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1101434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Dark Tea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88AC1-6A6C-174E-83D2-5325892E56C2}"/>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6B8C723A-C103-604D-9EA2-B32771EBAA1F}"/>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5"/>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83911FD3-F364-A144-BEAC-0BB92BF152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E0117202-279C-7243-9F88-73C871E82481}"/>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85A7D4A1-4993-ED44-A432-F325CD92B889}"/>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2247191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x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40880-BB19-EF46-85D7-393804B05177}"/>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380074B4-1273-7049-BCB9-6115D83380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919842AB-AEDB-E746-8E3D-36B6FA8E82F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ext Placeholder 2">
            <a:extLst>
              <a:ext uri="{FF2B5EF4-FFF2-40B4-BE49-F238E27FC236}">
                <a16:creationId xmlns:a16="http://schemas.microsoft.com/office/drawing/2014/main" id="{FA0F5B32-7C21-5844-8E05-F875E19999CB}"/>
              </a:ext>
            </a:extLst>
          </p:cNvPr>
          <p:cNvSpPr>
            <a:spLocks noGrp="1"/>
          </p:cNvSpPr>
          <p:nvPr>
            <p:ph type="body" idx="1" hasCustomPrompt="1"/>
          </p:nvPr>
        </p:nvSpPr>
        <p:spPr>
          <a:xfrm>
            <a:off x="4104469" y="1522463"/>
            <a:ext cx="7561666"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9" name="Text Placeholder 2">
            <a:extLst>
              <a:ext uri="{FF2B5EF4-FFF2-40B4-BE49-F238E27FC236}">
                <a16:creationId xmlns:a16="http://schemas.microsoft.com/office/drawing/2014/main" id="{5B02F54F-E7B0-6848-B30A-86744C40DC7D}"/>
              </a:ext>
            </a:extLst>
          </p:cNvPr>
          <p:cNvSpPr>
            <a:spLocks noGrp="1"/>
          </p:cNvSpPr>
          <p:nvPr>
            <p:ph type="body" idx="13" hasCustomPrompt="1"/>
          </p:nvPr>
        </p:nvSpPr>
        <p:spPr>
          <a:xfrm>
            <a:off x="4104468" y="2069001"/>
            <a:ext cx="7561667"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13" name="Picture Placeholder 12">
            <a:extLst>
              <a:ext uri="{FF2B5EF4-FFF2-40B4-BE49-F238E27FC236}">
                <a16:creationId xmlns:a16="http://schemas.microsoft.com/office/drawing/2014/main" id="{06ADF4D7-64E1-A047-AC85-DC05CCEC48E1}"/>
              </a:ext>
            </a:extLst>
          </p:cNvPr>
          <p:cNvSpPr>
            <a:spLocks noGrp="1"/>
          </p:cNvSpPr>
          <p:nvPr>
            <p:ph type="pic" sz="quarter" idx="14" hasCustomPrompt="1"/>
          </p:nvPr>
        </p:nvSpPr>
        <p:spPr>
          <a:xfrm>
            <a:off x="828000" y="540000"/>
            <a:ext cx="2779713" cy="3717925"/>
          </a:xfrm>
          <a:custGeom>
            <a:avLst/>
            <a:gdLst>
              <a:gd name="connsiteX0" fmla="*/ 0 w 2779713"/>
              <a:gd name="connsiteY0" fmla="*/ 0 h 3717925"/>
              <a:gd name="connsiteX1" fmla="*/ 472551 w 2779713"/>
              <a:gd name="connsiteY1" fmla="*/ 0 h 3717925"/>
              <a:gd name="connsiteX2" fmla="*/ 1084088 w 2779713"/>
              <a:gd name="connsiteY2" fmla="*/ 0 h 3717925"/>
              <a:gd name="connsiteX3" fmla="*/ 1667828 w 2779713"/>
              <a:gd name="connsiteY3" fmla="*/ 0 h 3717925"/>
              <a:gd name="connsiteX4" fmla="*/ 2140379 w 2779713"/>
              <a:gd name="connsiteY4" fmla="*/ 0 h 3717925"/>
              <a:gd name="connsiteX5" fmla="*/ 2779713 w 2779713"/>
              <a:gd name="connsiteY5" fmla="*/ 0 h 3717925"/>
              <a:gd name="connsiteX6" fmla="*/ 2779713 w 2779713"/>
              <a:gd name="connsiteY6" fmla="*/ 605491 h 3717925"/>
              <a:gd name="connsiteX7" fmla="*/ 2779713 w 2779713"/>
              <a:gd name="connsiteY7" fmla="*/ 1173802 h 3717925"/>
              <a:gd name="connsiteX8" fmla="*/ 2779713 w 2779713"/>
              <a:gd name="connsiteY8" fmla="*/ 1630576 h 3717925"/>
              <a:gd name="connsiteX9" fmla="*/ 2779713 w 2779713"/>
              <a:gd name="connsiteY9" fmla="*/ 2050170 h 3717925"/>
              <a:gd name="connsiteX10" fmla="*/ 2779713 w 2779713"/>
              <a:gd name="connsiteY10" fmla="*/ 2506944 h 3717925"/>
              <a:gd name="connsiteX11" fmla="*/ 2779713 w 2779713"/>
              <a:gd name="connsiteY11" fmla="*/ 3075255 h 3717925"/>
              <a:gd name="connsiteX12" fmla="*/ 2779713 w 2779713"/>
              <a:gd name="connsiteY12" fmla="*/ 3717925 h 3717925"/>
              <a:gd name="connsiteX13" fmla="*/ 2307162 w 2779713"/>
              <a:gd name="connsiteY13" fmla="*/ 3717925 h 3717925"/>
              <a:gd name="connsiteX14" fmla="*/ 1834611 w 2779713"/>
              <a:gd name="connsiteY14" fmla="*/ 3717925 h 3717925"/>
              <a:gd name="connsiteX15" fmla="*/ 1250871 w 2779713"/>
              <a:gd name="connsiteY15" fmla="*/ 3717925 h 3717925"/>
              <a:gd name="connsiteX16" fmla="*/ 778320 w 2779713"/>
              <a:gd name="connsiteY16" fmla="*/ 3717925 h 3717925"/>
              <a:gd name="connsiteX17" fmla="*/ 0 w 2779713"/>
              <a:gd name="connsiteY17" fmla="*/ 3717925 h 3717925"/>
              <a:gd name="connsiteX18" fmla="*/ 0 w 2779713"/>
              <a:gd name="connsiteY18" fmla="*/ 3261151 h 3717925"/>
              <a:gd name="connsiteX19" fmla="*/ 0 w 2779713"/>
              <a:gd name="connsiteY19" fmla="*/ 2841557 h 3717925"/>
              <a:gd name="connsiteX20" fmla="*/ 0 w 2779713"/>
              <a:gd name="connsiteY20" fmla="*/ 2310425 h 3717925"/>
              <a:gd name="connsiteX21" fmla="*/ 0 w 2779713"/>
              <a:gd name="connsiteY21" fmla="*/ 1704934 h 3717925"/>
              <a:gd name="connsiteX22" fmla="*/ 0 w 2779713"/>
              <a:gd name="connsiteY22" fmla="*/ 1210981 h 3717925"/>
              <a:gd name="connsiteX23" fmla="*/ 0 w 2779713"/>
              <a:gd name="connsiteY23" fmla="*/ 717028 h 3717925"/>
              <a:gd name="connsiteX24" fmla="*/ 0 w 2779713"/>
              <a:gd name="connsiteY24" fmla="*/ 0 h 37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79713" h="3717925" fill="none" extrusionOk="0">
                <a:moveTo>
                  <a:pt x="0" y="0"/>
                </a:moveTo>
                <a:cubicBezTo>
                  <a:pt x="129961" y="-22137"/>
                  <a:pt x="238082" y="4134"/>
                  <a:pt x="472551" y="0"/>
                </a:cubicBezTo>
                <a:cubicBezTo>
                  <a:pt x="707020" y="-4134"/>
                  <a:pt x="896087" y="33131"/>
                  <a:pt x="1084088" y="0"/>
                </a:cubicBezTo>
                <a:cubicBezTo>
                  <a:pt x="1272089" y="-33131"/>
                  <a:pt x="1538834" y="62621"/>
                  <a:pt x="1667828" y="0"/>
                </a:cubicBezTo>
                <a:cubicBezTo>
                  <a:pt x="1796822" y="-62621"/>
                  <a:pt x="2016056" y="31870"/>
                  <a:pt x="2140379" y="0"/>
                </a:cubicBezTo>
                <a:cubicBezTo>
                  <a:pt x="2264702" y="-31870"/>
                  <a:pt x="2546274" y="39719"/>
                  <a:pt x="2779713" y="0"/>
                </a:cubicBezTo>
                <a:cubicBezTo>
                  <a:pt x="2844974" y="227139"/>
                  <a:pt x="2715763" y="407176"/>
                  <a:pt x="2779713" y="605491"/>
                </a:cubicBezTo>
                <a:cubicBezTo>
                  <a:pt x="2843663" y="803806"/>
                  <a:pt x="2744608" y="901524"/>
                  <a:pt x="2779713" y="1173802"/>
                </a:cubicBezTo>
                <a:cubicBezTo>
                  <a:pt x="2814818" y="1446080"/>
                  <a:pt x="2775740" y="1407144"/>
                  <a:pt x="2779713" y="1630576"/>
                </a:cubicBezTo>
                <a:cubicBezTo>
                  <a:pt x="2783686" y="1854008"/>
                  <a:pt x="2742854" y="1933292"/>
                  <a:pt x="2779713" y="2050170"/>
                </a:cubicBezTo>
                <a:cubicBezTo>
                  <a:pt x="2816572" y="2167048"/>
                  <a:pt x="2774020" y="2405934"/>
                  <a:pt x="2779713" y="2506944"/>
                </a:cubicBezTo>
                <a:cubicBezTo>
                  <a:pt x="2785406" y="2607954"/>
                  <a:pt x="2768868" y="2876524"/>
                  <a:pt x="2779713" y="3075255"/>
                </a:cubicBezTo>
                <a:cubicBezTo>
                  <a:pt x="2790558" y="3273986"/>
                  <a:pt x="2730393" y="3548066"/>
                  <a:pt x="2779713" y="3717925"/>
                </a:cubicBezTo>
                <a:cubicBezTo>
                  <a:pt x="2672444" y="3750685"/>
                  <a:pt x="2406947" y="3683733"/>
                  <a:pt x="2307162" y="3717925"/>
                </a:cubicBezTo>
                <a:cubicBezTo>
                  <a:pt x="2207377" y="3752117"/>
                  <a:pt x="1962994" y="3680613"/>
                  <a:pt x="1834611" y="3717925"/>
                </a:cubicBezTo>
                <a:cubicBezTo>
                  <a:pt x="1706228" y="3755237"/>
                  <a:pt x="1493402" y="3651435"/>
                  <a:pt x="1250871" y="3717925"/>
                </a:cubicBezTo>
                <a:cubicBezTo>
                  <a:pt x="1008340" y="3784415"/>
                  <a:pt x="888023" y="3669165"/>
                  <a:pt x="778320" y="3717925"/>
                </a:cubicBezTo>
                <a:cubicBezTo>
                  <a:pt x="668617" y="3766685"/>
                  <a:pt x="195774" y="3631526"/>
                  <a:pt x="0" y="3717925"/>
                </a:cubicBezTo>
                <a:cubicBezTo>
                  <a:pt x="-45710" y="3507229"/>
                  <a:pt x="36058" y="3428291"/>
                  <a:pt x="0" y="3261151"/>
                </a:cubicBezTo>
                <a:cubicBezTo>
                  <a:pt x="-36058" y="3094011"/>
                  <a:pt x="31183" y="2999123"/>
                  <a:pt x="0" y="2841557"/>
                </a:cubicBezTo>
                <a:cubicBezTo>
                  <a:pt x="-31183" y="2683991"/>
                  <a:pt x="24007" y="2511126"/>
                  <a:pt x="0" y="2310425"/>
                </a:cubicBezTo>
                <a:cubicBezTo>
                  <a:pt x="-24007" y="2109724"/>
                  <a:pt x="34393" y="1942121"/>
                  <a:pt x="0" y="1704934"/>
                </a:cubicBezTo>
                <a:cubicBezTo>
                  <a:pt x="-34393" y="1467747"/>
                  <a:pt x="51800" y="1364976"/>
                  <a:pt x="0" y="1210981"/>
                </a:cubicBezTo>
                <a:cubicBezTo>
                  <a:pt x="-51800" y="1056986"/>
                  <a:pt x="3905" y="951817"/>
                  <a:pt x="0" y="717028"/>
                </a:cubicBezTo>
                <a:cubicBezTo>
                  <a:pt x="-3905" y="482239"/>
                  <a:pt x="45741" y="175264"/>
                  <a:pt x="0" y="0"/>
                </a:cubicBezTo>
                <a:close/>
              </a:path>
              <a:path w="2779713" h="3717925" stroke="0" extrusionOk="0">
                <a:moveTo>
                  <a:pt x="0" y="0"/>
                </a:moveTo>
                <a:cubicBezTo>
                  <a:pt x="262281" y="-42442"/>
                  <a:pt x="416406" y="15892"/>
                  <a:pt x="528145" y="0"/>
                </a:cubicBezTo>
                <a:cubicBezTo>
                  <a:pt x="639884" y="-15892"/>
                  <a:pt x="821669" y="40368"/>
                  <a:pt x="1000697" y="0"/>
                </a:cubicBezTo>
                <a:cubicBezTo>
                  <a:pt x="1179725" y="-40368"/>
                  <a:pt x="1397565" y="49458"/>
                  <a:pt x="1612234" y="0"/>
                </a:cubicBezTo>
                <a:cubicBezTo>
                  <a:pt x="1826903" y="-49458"/>
                  <a:pt x="1893693" y="42410"/>
                  <a:pt x="2140379" y="0"/>
                </a:cubicBezTo>
                <a:cubicBezTo>
                  <a:pt x="2387065" y="-42410"/>
                  <a:pt x="2496176" y="75270"/>
                  <a:pt x="2779713" y="0"/>
                </a:cubicBezTo>
                <a:cubicBezTo>
                  <a:pt x="2797727" y="239270"/>
                  <a:pt x="2733250" y="341076"/>
                  <a:pt x="2779713" y="605491"/>
                </a:cubicBezTo>
                <a:cubicBezTo>
                  <a:pt x="2826176" y="869906"/>
                  <a:pt x="2736949" y="997034"/>
                  <a:pt x="2779713" y="1136623"/>
                </a:cubicBezTo>
                <a:cubicBezTo>
                  <a:pt x="2822477" y="1276212"/>
                  <a:pt x="2741906" y="1498896"/>
                  <a:pt x="2779713" y="1667755"/>
                </a:cubicBezTo>
                <a:cubicBezTo>
                  <a:pt x="2817520" y="1836614"/>
                  <a:pt x="2759228" y="2023101"/>
                  <a:pt x="2779713" y="2124529"/>
                </a:cubicBezTo>
                <a:cubicBezTo>
                  <a:pt x="2800198" y="2225957"/>
                  <a:pt x="2773405" y="2414927"/>
                  <a:pt x="2779713" y="2581302"/>
                </a:cubicBezTo>
                <a:cubicBezTo>
                  <a:pt x="2786021" y="2747677"/>
                  <a:pt x="2745771" y="2850423"/>
                  <a:pt x="2779713" y="3112434"/>
                </a:cubicBezTo>
                <a:cubicBezTo>
                  <a:pt x="2813655" y="3374445"/>
                  <a:pt x="2709419" y="3518350"/>
                  <a:pt x="2779713" y="3717925"/>
                </a:cubicBezTo>
                <a:cubicBezTo>
                  <a:pt x="2614498" y="3748328"/>
                  <a:pt x="2477546" y="3714561"/>
                  <a:pt x="2307162" y="3717925"/>
                </a:cubicBezTo>
                <a:cubicBezTo>
                  <a:pt x="2136778" y="3721289"/>
                  <a:pt x="1905260" y="3670880"/>
                  <a:pt x="1695625" y="3717925"/>
                </a:cubicBezTo>
                <a:cubicBezTo>
                  <a:pt x="1485990" y="3764970"/>
                  <a:pt x="1443883" y="3712434"/>
                  <a:pt x="1195277" y="3717925"/>
                </a:cubicBezTo>
                <a:cubicBezTo>
                  <a:pt x="946671" y="3723416"/>
                  <a:pt x="854700" y="3710969"/>
                  <a:pt x="639334" y="3717925"/>
                </a:cubicBezTo>
                <a:cubicBezTo>
                  <a:pt x="423968" y="3724881"/>
                  <a:pt x="212055" y="3682867"/>
                  <a:pt x="0" y="3717925"/>
                </a:cubicBezTo>
                <a:cubicBezTo>
                  <a:pt x="-15633" y="3499519"/>
                  <a:pt x="63573" y="3416712"/>
                  <a:pt x="0" y="3186793"/>
                </a:cubicBezTo>
                <a:cubicBezTo>
                  <a:pt x="-63573" y="2956874"/>
                  <a:pt x="21089" y="2834106"/>
                  <a:pt x="0" y="2730019"/>
                </a:cubicBezTo>
                <a:cubicBezTo>
                  <a:pt x="-21089" y="2625932"/>
                  <a:pt x="9561" y="2428812"/>
                  <a:pt x="0" y="2273246"/>
                </a:cubicBezTo>
                <a:cubicBezTo>
                  <a:pt x="-9561" y="2117680"/>
                  <a:pt x="22565" y="1977744"/>
                  <a:pt x="0" y="1779293"/>
                </a:cubicBezTo>
                <a:cubicBezTo>
                  <a:pt x="-22565" y="1580842"/>
                  <a:pt x="32223" y="1457136"/>
                  <a:pt x="0" y="1173802"/>
                </a:cubicBezTo>
                <a:cubicBezTo>
                  <a:pt x="-32223" y="890468"/>
                  <a:pt x="1184" y="768233"/>
                  <a:pt x="0" y="642670"/>
                </a:cubicBezTo>
                <a:cubicBezTo>
                  <a:pt x="-1184" y="517107"/>
                  <a:pt x="43411" y="157127"/>
                  <a:pt x="0" y="0"/>
                </a:cubicBezTo>
                <a:close/>
              </a:path>
            </a:pathLst>
          </a:custGeom>
          <a:ln w="12700">
            <a:solidFill>
              <a:schemeClr val="bg1"/>
            </a:solidFill>
            <a:extLst>
              <a:ext uri="{C807C97D-BFC1-408E-A445-0C87EB9F89A2}">
                <ask:lineSketchStyleProps xmlns:ask="http://schemas.microsoft.com/office/drawing/2018/sketchyshapes" xmlns="" sd="1219033472">
                  <ask:type>
                    <ask:lineSketchScribble/>
                  </ask:type>
                </ask:lineSketchStyleProps>
              </a:ext>
            </a:extLst>
          </a:ln>
        </p:spPr>
        <p:txBody>
          <a:bodyPr/>
          <a:lstStyle>
            <a:lvl1pPr marL="0" indent="0">
              <a:buNone/>
              <a:defRPr>
                <a:solidFill>
                  <a:schemeClr val="accent2"/>
                </a:solidFill>
              </a:defRPr>
            </a:lvl1pPr>
          </a:lstStyle>
          <a:p>
            <a:r>
              <a:rPr lang="en-US" dirty="0"/>
              <a:t>Picture with sketched style border</a:t>
            </a:r>
          </a:p>
        </p:txBody>
      </p:sp>
    </p:spTree>
    <p:extLst>
      <p:ext uri="{BB962C8B-B14F-4D97-AF65-F5344CB8AC3E}">
        <p14:creationId xmlns:p14="http://schemas.microsoft.com/office/powerpoint/2010/main" val="2809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at People Right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E87B7D-2C52-7045-8F33-39AB00C7ADC1}"/>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887D8BF-FC27-394B-AE22-BE57E857B569}"/>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EA5F0B13-9DE6-6E48-9F25-A6EFD827954B}"/>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B4DA1D67-382B-8940-A61D-063CD872D7E2}"/>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ask="http://schemas.microsoft.com/office/drawing/2018/sketchyshapes"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AB14CD03-FAE1-5E45-B1E5-0E9D86F6F9B4}"/>
              </a:ext>
            </a:extLst>
          </p:cNvPr>
          <p:cNvPicPr>
            <a:picLocks noChangeAspect="1"/>
          </p:cNvPicPr>
          <p:nvPr userDrawn="1"/>
        </p:nvPicPr>
        <p:blipFill>
          <a:blip r:embed="rId2"/>
          <a:srcRect/>
          <a:stretch/>
        </p:blipFill>
        <p:spPr>
          <a:xfrm>
            <a:off x="527026" y="597153"/>
            <a:ext cx="2266975" cy="963015"/>
          </a:xfrm>
          <a:prstGeom prst="rect">
            <a:avLst/>
          </a:prstGeom>
        </p:spPr>
      </p:pic>
      <p:sp>
        <p:nvSpPr>
          <p:cNvPr id="9" name="Title 1">
            <a:extLst>
              <a:ext uri="{FF2B5EF4-FFF2-40B4-BE49-F238E27FC236}">
                <a16:creationId xmlns:a16="http://schemas.microsoft.com/office/drawing/2014/main" id="{49D9D783-CE5A-2245-BC06-95E77F519AF0}"/>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0" name="Subtitle 2">
            <a:extLst>
              <a:ext uri="{FF2B5EF4-FFF2-40B4-BE49-F238E27FC236}">
                <a16:creationId xmlns:a16="http://schemas.microsoft.com/office/drawing/2014/main" id="{8B367735-74BB-2945-A5A7-04C1BEDDD8A5}"/>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6" name="Picture 15" descr="A picture containing text, newspaper, sign, shirt&#10;&#10;Description automatically generated">
            <a:extLst>
              <a:ext uri="{FF2B5EF4-FFF2-40B4-BE49-F238E27FC236}">
                <a16:creationId xmlns:a16="http://schemas.microsoft.com/office/drawing/2014/main" id="{1213610D-8636-6643-B884-ED497439E90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562088" y="509069"/>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pic>
      <p:sp>
        <p:nvSpPr>
          <p:cNvPr id="17" name="Subtitle 2">
            <a:extLst>
              <a:ext uri="{FF2B5EF4-FFF2-40B4-BE49-F238E27FC236}">
                <a16:creationId xmlns:a16="http://schemas.microsoft.com/office/drawing/2014/main" id="{5A39A98D-4D46-AB40-BC6C-97DD943FFC36}"/>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bg1"/>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CBA09FD-FE2B-334C-9B22-653EA5659D38}"/>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342349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x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EBC42-D2D3-8D41-8112-71E92C14831D}"/>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D9E8E344-AE25-2C44-872A-4C1BA40393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4A02858A-81AD-DD42-8046-79037A71A313}"/>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Text Placeholder 2">
            <a:extLst>
              <a:ext uri="{FF2B5EF4-FFF2-40B4-BE49-F238E27FC236}">
                <a16:creationId xmlns:a16="http://schemas.microsoft.com/office/drawing/2014/main" id="{14FC90A4-2B55-AD4B-8619-B50D654B715D}"/>
              </a:ext>
            </a:extLst>
          </p:cNvPr>
          <p:cNvSpPr>
            <a:spLocks noGrp="1"/>
          </p:cNvSpPr>
          <p:nvPr>
            <p:ph type="body" idx="1" hasCustomPrompt="1"/>
          </p:nvPr>
        </p:nvSpPr>
        <p:spPr>
          <a:xfrm>
            <a:off x="2813474" y="1551937"/>
            <a:ext cx="3101512"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8" name="Text Placeholder 2">
            <a:extLst>
              <a:ext uri="{FF2B5EF4-FFF2-40B4-BE49-F238E27FC236}">
                <a16:creationId xmlns:a16="http://schemas.microsoft.com/office/drawing/2014/main" id="{2F40AADF-59DC-E242-BB56-19F423AFDADE}"/>
              </a:ext>
            </a:extLst>
          </p:cNvPr>
          <p:cNvSpPr>
            <a:spLocks noGrp="1"/>
          </p:cNvSpPr>
          <p:nvPr>
            <p:ph type="body" idx="13" hasCustomPrompt="1"/>
          </p:nvPr>
        </p:nvSpPr>
        <p:spPr>
          <a:xfrm>
            <a:off x="2813474" y="2098475"/>
            <a:ext cx="3101512"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9" name="Picture Placeholder 12">
            <a:extLst>
              <a:ext uri="{FF2B5EF4-FFF2-40B4-BE49-F238E27FC236}">
                <a16:creationId xmlns:a16="http://schemas.microsoft.com/office/drawing/2014/main" id="{CB179650-F2F2-BE45-8E8A-F412F6EC9608}"/>
              </a:ext>
            </a:extLst>
          </p:cNvPr>
          <p:cNvSpPr>
            <a:spLocks noGrp="1"/>
          </p:cNvSpPr>
          <p:nvPr>
            <p:ph type="pic" sz="quarter" idx="14" hasCustomPrompt="1"/>
          </p:nvPr>
        </p:nvSpPr>
        <p:spPr>
          <a:xfrm>
            <a:off x="925537" y="540000"/>
            <a:ext cx="1644043" cy="2156901"/>
          </a:xfrm>
          <a:custGeom>
            <a:avLst/>
            <a:gdLst>
              <a:gd name="connsiteX0" fmla="*/ 0 w 1644043"/>
              <a:gd name="connsiteY0" fmla="*/ 0 h 2156901"/>
              <a:gd name="connsiteX1" fmla="*/ 580895 w 1644043"/>
              <a:gd name="connsiteY1" fmla="*/ 0 h 2156901"/>
              <a:gd name="connsiteX2" fmla="*/ 1145350 w 1644043"/>
              <a:gd name="connsiteY2" fmla="*/ 0 h 2156901"/>
              <a:gd name="connsiteX3" fmla="*/ 1644043 w 1644043"/>
              <a:gd name="connsiteY3" fmla="*/ 0 h 2156901"/>
              <a:gd name="connsiteX4" fmla="*/ 1644043 w 1644043"/>
              <a:gd name="connsiteY4" fmla="*/ 474518 h 2156901"/>
              <a:gd name="connsiteX5" fmla="*/ 1644043 w 1644043"/>
              <a:gd name="connsiteY5" fmla="*/ 1056881 h 2156901"/>
              <a:gd name="connsiteX6" fmla="*/ 1644043 w 1644043"/>
              <a:gd name="connsiteY6" fmla="*/ 1596107 h 2156901"/>
              <a:gd name="connsiteX7" fmla="*/ 1644043 w 1644043"/>
              <a:gd name="connsiteY7" fmla="*/ 2156901 h 2156901"/>
              <a:gd name="connsiteX8" fmla="*/ 1096029 w 1644043"/>
              <a:gd name="connsiteY8" fmla="*/ 2156901 h 2156901"/>
              <a:gd name="connsiteX9" fmla="*/ 597336 w 1644043"/>
              <a:gd name="connsiteY9" fmla="*/ 2156901 h 2156901"/>
              <a:gd name="connsiteX10" fmla="*/ 0 w 1644043"/>
              <a:gd name="connsiteY10" fmla="*/ 2156901 h 2156901"/>
              <a:gd name="connsiteX11" fmla="*/ 0 w 1644043"/>
              <a:gd name="connsiteY11" fmla="*/ 1596107 h 2156901"/>
              <a:gd name="connsiteX12" fmla="*/ 0 w 1644043"/>
              <a:gd name="connsiteY12" fmla="*/ 1121589 h 2156901"/>
              <a:gd name="connsiteX13" fmla="*/ 0 w 1644043"/>
              <a:gd name="connsiteY13" fmla="*/ 603932 h 2156901"/>
              <a:gd name="connsiteX14" fmla="*/ 0 w 1644043"/>
              <a:gd name="connsiteY14" fmla="*/ 0 h 2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043" h="2156901" fill="none" extrusionOk="0">
                <a:moveTo>
                  <a:pt x="0" y="0"/>
                </a:moveTo>
                <a:cubicBezTo>
                  <a:pt x="188809" y="-17857"/>
                  <a:pt x="421926" y="47580"/>
                  <a:pt x="580895" y="0"/>
                </a:cubicBezTo>
                <a:cubicBezTo>
                  <a:pt x="739865" y="-47580"/>
                  <a:pt x="906818" y="28818"/>
                  <a:pt x="1145350" y="0"/>
                </a:cubicBezTo>
                <a:cubicBezTo>
                  <a:pt x="1383883" y="-28818"/>
                  <a:pt x="1414123" y="41164"/>
                  <a:pt x="1644043" y="0"/>
                </a:cubicBezTo>
                <a:cubicBezTo>
                  <a:pt x="1668593" y="199373"/>
                  <a:pt x="1617829" y="377112"/>
                  <a:pt x="1644043" y="474518"/>
                </a:cubicBezTo>
                <a:cubicBezTo>
                  <a:pt x="1670257" y="571924"/>
                  <a:pt x="1620849" y="804438"/>
                  <a:pt x="1644043" y="1056881"/>
                </a:cubicBezTo>
                <a:cubicBezTo>
                  <a:pt x="1667237" y="1309324"/>
                  <a:pt x="1579587" y="1369993"/>
                  <a:pt x="1644043" y="1596107"/>
                </a:cubicBezTo>
                <a:cubicBezTo>
                  <a:pt x="1708499" y="1822221"/>
                  <a:pt x="1611922" y="1940063"/>
                  <a:pt x="1644043" y="2156901"/>
                </a:cubicBezTo>
                <a:cubicBezTo>
                  <a:pt x="1479498" y="2191505"/>
                  <a:pt x="1307991" y="2129981"/>
                  <a:pt x="1096029" y="2156901"/>
                </a:cubicBezTo>
                <a:cubicBezTo>
                  <a:pt x="884067" y="2183821"/>
                  <a:pt x="817922" y="2116050"/>
                  <a:pt x="597336" y="2156901"/>
                </a:cubicBezTo>
                <a:cubicBezTo>
                  <a:pt x="376750" y="2197752"/>
                  <a:pt x="266386" y="2107014"/>
                  <a:pt x="0" y="2156901"/>
                </a:cubicBezTo>
                <a:cubicBezTo>
                  <a:pt x="-63795" y="1882967"/>
                  <a:pt x="49714" y="1726481"/>
                  <a:pt x="0" y="1596107"/>
                </a:cubicBezTo>
                <a:cubicBezTo>
                  <a:pt x="-49714" y="1465733"/>
                  <a:pt x="16781" y="1330865"/>
                  <a:pt x="0" y="1121589"/>
                </a:cubicBezTo>
                <a:cubicBezTo>
                  <a:pt x="-16781" y="912313"/>
                  <a:pt x="5463" y="746523"/>
                  <a:pt x="0" y="603932"/>
                </a:cubicBezTo>
                <a:cubicBezTo>
                  <a:pt x="-5463" y="461341"/>
                  <a:pt x="65384" y="243875"/>
                  <a:pt x="0" y="0"/>
                </a:cubicBezTo>
                <a:close/>
              </a:path>
              <a:path w="1644043" h="2156901" stroke="0" extrusionOk="0">
                <a:moveTo>
                  <a:pt x="0" y="0"/>
                </a:moveTo>
                <a:cubicBezTo>
                  <a:pt x="136643" y="-12207"/>
                  <a:pt x="277765" y="51801"/>
                  <a:pt x="531574" y="0"/>
                </a:cubicBezTo>
                <a:cubicBezTo>
                  <a:pt x="785383" y="-51801"/>
                  <a:pt x="911657" y="21356"/>
                  <a:pt x="1030267" y="0"/>
                </a:cubicBezTo>
                <a:cubicBezTo>
                  <a:pt x="1148877" y="-21356"/>
                  <a:pt x="1348276" y="67161"/>
                  <a:pt x="1644043" y="0"/>
                </a:cubicBezTo>
                <a:cubicBezTo>
                  <a:pt x="1700769" y="213669"/>
                  <a:pt x="1622517" y="302188"/>
                  <a:pt x="1644043" y="517656"/>
                </a:cubicBezTo>
                <a:cubicBezTo>
                  <a:pt x="1665569" y="733124"/>
                  <a:pt x="1589376" y="828094"/>
                  <a:pt x="1644043" y="1013743"/>
                </a:cubicBezTo>
                <a:cubicBezTo>
                  <a:pt x="1698710" y="1199392"/>
                  <a:pt x="1629512" y="1357908"/>
                  <a:pt x="1644043" y="1509831"/>
                </a:cubicBezTo>
                <a:cubicBezTo>
                  <a:pt x="1658574" y="1661754"/>
                  <a:pt x="1590371" y="1895693"/>
                  <a:pt x="1644043" y="2156901"/>
                </a:cubicBezTo>
                <a:cubicBezTo>
                  <a:pt x="1523736" y="2173764"/>
                  <a:pt x="1228659" y="2150691"/>
                  <a:pt x="1096029" y="2156901"/>
                </a:cubicBezTo>
                <a:cubicBezTo>
                  <a:pt x="963399" y="2163111"/>
                  <a:pt x="706545" y="2118234"/>
                  <a:pt x="597336" y="2156901"/>
                </a:cubicBezTo>
                <a:cubicBezTo>
                  <a:pt x="488127" y="2195568"/>
                  <a:pt x="192926" y="2146033"/>
                  <a:pt x="0" y="2156901"/>
                </a:cubicBezTo>
                <a:cubicBezTo>
                  <a:pt x="-45952" y="1969556"/>
                  <a:pt x="56040" y="1815578"/>
                  <a:pt x="0" y="1617676"/>
                </a:cubicBezTo>
                <a:cubicBezTo>
                  <a:pt x="-56040" y="1419774"/>
                  <a:pt x="20864" y="1184844"/>
                  <a:pt x="0" y="1056881"/>
                </a:cubicBezTo>
                <a:cubicBezTo>
                  <a:pt x="-20864" y="928919"/>
                  <a:pt x="44030" y="728245"/>
                  <a:pt x="0" y="539225"/>
                </a:cubicBezTo>
                <a:cubicBezTo>
                  <a:pt x="-44030" y="350205"/>
                  <a:pt x="62067" y="206485"/>
                  <a:pt x="0" y="0"/>
                </a:cubicBezTo>
                <a:close/>
              </a:path>
            </a:pathLst>
          </a:custGeom>
          <a:ln w="12700">
            <a:solidFill>
              <a:schemeClr val="bg1"/>
            </a:solidFill>
            <a:extLst>
              <a:ext uri="{C807C97D-BFC1-408E-A445-0C87EB9F89A2}">
                <ask:lineSketchStyleProps xmlns:ask="http://schemas.microsoft.com/office/drawing/2018/sketchyshapes" xmlns="" sd="1219033472">
                  <ask:type>
                    <ask:lineSketchScribble/>
                  </ask:type>
                </ask:lineSketchStyleProps>
              </a:ext>
            </a:extLst>
          </a:ln>
        </p:spPr>
        <p:txBody>
          <a:bodyPr>
            <a:normAutofit/>
          </a:bodyPr>
          <a:lstStyle>
            <a:lvl1pPr marL="0" indent="0">
              <a:buNone/>
              <a:defRPr sz="2000">
                <a:solidFill>
                  <a:schemeClr val="accent2"/>
                </a:solidFill>
              </a:defRPr>
            </a:lvl1pPr>
          </a:lstStyle>
          <a:p>
            <a:r>
              <a:rPr lang="en-US" dirty="0"/>
              <a:t>Photo with sketched style border</a:t>
            </a:r>
          </a:p>
        </p:txBody>
      </p:sp>
      <p:sp>
        <p:nvSpPr>
          <p:cNvPr id="16" name="Text Placeholder 2">
            <a:extLst>
              <a:ext uri="{FF2B5EF4-FFF2-40B4-BE49-F238E27FC236}">
                <a16:creationId xmlns:a16="http://schemas.microsoft.com/office/drawing/2014/main" id="{EB93144E-2A6D-BB4F-B536-D62F6D169B77}"/>
              </a:ext>
            </a:extLst>
          </p:cNvPr>
          <p:cNvSpPr>
            <a:spLocks noGrp="1"/>
          </p:cNvSpPr>
          <p:nvPr>
            <p:ph type="body" idx="15" hasCustomPrompt="1"/>
          </p:nvPr>
        </p:nvSpPr>
        <p:spPr>
          <a:xfrm>
            <a:off x="8589241" y="1551937"/>
            <a:ext cx="3101512"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17" name="Text Placeholder 2">
            <a:extLst>
              <a:ext uri="{FF2B5EF4-FFF2-40B4-BE49-F238E27FC236}">
                <a16:creationId xmlns:a16="http://schemas.microsoft.com/office/drawing/2014/main" id="{5DF28417-71F2-C64C-BAB9-C89B26B7BB94}"/>
              </a:ext>
            </a:extLst>
          </p:cNvPr>
          <p:cNvSpPr>
            <a:spLocks noGrp="1"/>
          </p:cNvSpPr>
          <p:nvPr>
            <p:ph type="body" idx="16" hasCustomPrompt="1"/>
          </p:nvPr>
        </p:nvSpPr>
        <p:spPr>
          <a:xfrm>
            <a:off x="8589241" y="2098475"/>
            <a:ext cx="3101512"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18" name="Picture Placeholder 12">
            <a:extLst>
              <a:ext uri="{FF2B5EF4-FFF2-40B4-BE49-F238E27FC236}">
                <a16:creationId xmlns:a16="http://schemas.microsoft.com/office/drawing/2014/main" id="{7ABBB3BE-2150-1146-B200-5DDE0854D075}"/>
              </a:ext>
            </a:extLst>
          </p:cNvPr>
          <p:cNvSpPr>
            <a:spLocks noGrp="1"/>
          </p:cNvSpPr>
          <p:nvPr>
            <p:ph type="pic" sz="quarter" idx="17" hasCustomPrompt="1"/>
          </p:nvPr>
        </p:nvSpPr>
        <p:spPr>
          <a:xfrm>
            <a:off x="6701304" y="540000"/>
            <a:ext cx="1644043" cy="2156901"/>
          </a:xfrm>
          <a:custGeom>
            <a:avLst/>
            <a:gdLst>
              <a:gd name="connsiteX0" fmla="*/ 0 w 1644043"/>
              <a:gd name="connsiteY0" fmla="*/ 0 h 2156901"/>
              <a:gd name="connsiteX1" fmla="*/ 580895 w 1644043"/>
              <a:gd name="connsiteY1" fmla="*/ 0 h 2156901"/>
              <a:gd name="connsiteX2" fmla="*/ 1145350 w 1644043"/>
              <a:gd name="connsiteY2" fmla="*/ 0 h 2156901"/>
              <a:gd name="connsiteX3" fmla="*/ 1644043 w 1644043"/>
              <a:gd name="connsiteY3" fmla="*/ 0 h 2156901"/>
              <a:gd name="connsiteX4" fmla="*/ 1644043 w 1644043"/>
              <a:gd name="connsiteY4" fmla="*/ 474518 h 2156901"/>
              <a:gd name="connsiteX5" fmla="*/ 1644043 w 1644043"/>
              <a:gd name="connsiteY5" fmla="*/ 1056881 h 2156901"/>
              <a:gd name="connsiteX6" fmla="*/ 1644043 w 1644043"/>
              <a:gd name="connsiteY6" fmla="*/ 1596107 h 2156901"/>
              <a:gd name="connsiteX7" fmla="*/ 1644043 w 1644043"/>
              <a:gd name="connsiteY7" fmla="*/ 2156901 h 2156901"/>
              <a:gd name="connsiteX8" fmla="*/ 1096029 w 1644043"/>
              <a:gd name="connsiteY8" fmla="*/ 2156901 h 2156901"/>
              <a:gd name="connsiteX9" fmla="*/ 597336 w 1644043"/>
              <a:gd name="connsiteY9" fmla="*/ 2156901 h 2156901"/>
              <a:gd name="connsiteX10" fmla="*/ 0 w 1644043"/>
              <a:gd name="connsiteY10" fmla="*/ 2156901 h 2156901"/>
              <a:gd name="connsiteX11" fmla="*/ 0 w 1644043"/>
              <a:gd name="connsiteY11" fmla="*/ 1596107 h 2156901"/>
              <a:gd name="connsiteX12" fmla="*/ 0 w 1644043"/>
              <a:gd name="connsiteY12" fmla="*/ 1121589 h 2156901"/>
              <a:gd name="connsiteX13" fmla="*/ 0 w 1644043"/>
              <a:gd name="connsiteY13" fmla="*/ 603932 h 2156901"/>
              <a:gd name="connsiteX14" fmla="*/ 0 w 1644043"/>
              <a:gd name="connsiteY14" fmla="*/ 0 h 2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043" h="2156901" fill="none" extrusionOk="0">
                <a:moveTo>
                  <a:pt x="0" y="0"/>
                </a:moveTo>
                <a:cubicBezTo>
                  <a:pt x="188809" y="-17857"/>
                  <a:pt x="421926" y="47580"/>
                  <a:pt x="580895" y="0"/>
                </a:cubicBezTo>
                <a:cubicBezTo>
                  <a:pt x="739865" y="-47580"/>
                  <a:pt x="906818" y="28818"/>
                  <a:pt x="1145350" y="0"/>
                </a:cubicBezTo>
                <a:cubicBezTo>
                  <a:pt x="1383883" y="-28818"/>
                  <a:pt x="1414123" y="41164"/>
                  <a:pt x="1644043" y="0"/>
                </a:cubicBezTo>
                <a:cubicBezTo>
                  <a:pt x="1668593" y="199373"/>
                  <a:pt x="1617829" y="377112"/>
                  <a:pt x="1644043" y="474518"/>
                </a:cubicBezTo>
                <a:cubicBezTo>
                  <a:pt x="1670257" y="571924"/>
                  <a:pt x="1620849" y="804438"/>
                  <a:pt x="1644043" y="1056881"/>
                </a:cubicBezTo>
                <a:cubicBezTo>
                  <a:pt x="1667237" y="1309324"/>
                  <a:pt x="1579587" y="1369993"/>
                  <a:pt x="1644043" y="1596107"/>
                </a:cubicBezTo>
                <a:cubicBezTo>
                  <a:pt x="1708499" y="1822221"/>
                  <a:pt x="1611922" y="1940063"/>
                  <a:pt x="1644043" y="2156901"/>
                </a:cubicBezTo>
                <a:cubicBezTo>
                  <a:pt x="1479498" y="2191505"/>
                  <a:pt x="1307991" y="2129981"/>
                  <a:pt x="1096029" y="2156901"/>
                </a:cubicBezTo>
                <a:cubicBezTo>
                  <a:pt x="884067" y="2183821"/>
                  <a:pt x="817922" y="2116050"/>
                  <a:pt x="597336" y="2156901"/>
                </a:cubicBezTo>
                <a:cubicBezTo>
                  <a:pt x="376750" y="2197752"/>
                  <a:pt x="266386" y="2107014"/>
                  <a:pt x="0" y="2156901"/>
                </a:cubicBezTo>
                <a:cubicBezTo>
                  <a:pt x="-63795" y="1882967"/>
                  <a:pt x="49714" y="1726481"/>
                  <a:pt x="0" y="1596107"/>
                </a:cubicBezTo>
                <a:cubicBezTo>
                  <a:pt x="-49714" y="1465733"/>
                  <a:pt x="16781" y="1330865"/>
                  <a:pt x="0" y="1121589"/>
                </a:cubicBezTo>
                <a:cubicBezTo>
                  <a:pt x="-16781" y="912313"/>
                  <a:pt x="5463" y="746523"/>
                  <a:pt x="0" y="603932"/>
                </a:cubicBezTo>
                <a:cubicBezTo>
                  <a:pt x="-5463" y="461341"/>
                  <a:pt x="65384" y="243875"/>
                  <a:pt x="0" y="0"/>
                </a:cubicBezTo>
                <a:close/>
              </a:path>
              <a:path w="1644043" h="2156901" stroke="0" extrusionOk="0">
                <a:moveTo>
                  <a:pt x="0" y="0"/>
                </a:moveTo>
                <a:cubicBezTo>
                  <a:pt x="136643" y="-12207"/>
                  <a:pt x="277765" y="51801"/>
                  <a:pt x="531574" y="0"/>
                </a:cubicBezTo>
                <a:cubicBezTo>
                  <a:pt x="785383" y="-51801"/>
                  <a:pt x="911657" y="21356"/>
                  <a:pt x="1030267" y="0"/>
                </a:cubicBezTo>
                <a:cubicBezTo>
                  <a:pt x="1148877" y="-21356"/>
                  <a:pt x="1348276" y="67161"/>
                  <a:pt x="1644043" y="0"/>
                </a:cubicBezTo>
                <a:cubicBezTo>
                  <a:pt x="1700769" y="213669"/>
                  <a:pt x="1622517" y="302188"/>
                  <a:pt x="1644043" y="517656"/>
                </a:cubicBezTo>
                <a:cubicBezTo>
                  <a:pt x="1665569" y="733124"/>
                  <a:pt x="1589376" y="828094"/>
                  <a:pt x="1644043" y="1013743"/>
                </a:cubicBezTo>
                <a:cubicBezTo>
                  <a:pt x="1698710" y="1199392"/>
                  <a:pt x="1629512" y="1357908"/>
                  <a:pt x="1644043" y="1509831"/>
                </a:cubicBezTo>
                <a:cubicBezTo>
                  <a:pt x="1658574" y="1661754"/>
                  <a:pt x="1590371" y="1895693"/>
                  <a:pt x="1644043" y="2156901"/>
                </a:cubicBezTo>
                <a:cubicBezTo>
                  <a:pt x="1523736" y="2173764"/>
                  <a:pt x="1228659" y="2150691"/>
                  <a:pt x="1096029" y="2156901"/>
                </a:cubicBezTo>
                <a:cubicBezTo>
                  <a:pt x="963399" y="2163111"/>
                  <a:pt x="706545" y="2118234"/>
                  <a:pt x="597336" y="2156901"/>
                </a:cubicBezTo>
                <a:cubicBezTo>
                  <a:pt x="488127" y="2195568"/>
                  <a:pt x="192926" y="2146033"/>
                  <a:pt x="0" y="2156901"/>
                </a:cubicBezTo>
                <a:cubicBezTo>
                  <a:pt x="-45952" y="1969556"/>
                  <a:pt x="56040" y="1815578"/>
                  <a:pt x="0" y="1617676"/>
                </a:cubicBezTo>
                <a:cubicBezTo>
                  <a:pt x="-56040" y="1419774"/>
                  <a:pt x="20864" y="1184844"/>
                  <a:pt x="0" y="1056881"/>
                </a:cubicBezTo>
                <a:cubicBezTo>
                  <a:pt x="-20864" y="928919"/>
                  <a:pt x="44030" y="728245"/>
                  <a:pt x="0" y="539225"/>
                </a:cubicBezTo>
                <a:cubicBezTo>
                  <a:pt x="-44030" y="350205"/>
                  <a:pt x="62067" y="206485"/>
                  <a:pt x="0" y="0"/>
                </a:cubicBezTo>
                <a:close/>
              </a:path>
            </a:pathLst>
          </a:custGeom>
          <a:ln w="12700">
            <a:solidFill>
              <a:schemeClr val="bg1"/>
            </a:solidFill>
            <a:extLst>
              <a:ext uri="{C807C97D-BFC1-408E-A445-0C87EB9F89A2}">
                <ask:lineSketchStyleProps xmlns:ask="http://schemas.microsoft.com/office/drawing/2018/sketchyshapes" xmlns="" sd="1219033472">
                  <ask:type>
                    <ask:lineSketchScribble/>
                  </ask:type>
                </ask:lineSketchStyleProps>
              </a:ext>
            </a:extLst>
          </a:ln>
        </p:spPr>
        <p:txBody>
          <a:bodyPr>
            <a:normAutofit/>
          </a:bodyPr>
          <a:lstStyle>
            <a:lvl1pPr marL="0" indent="0">
              <a:buNone/>
              <a:defRPr sz="2000">
                <a:solidFill>
                  <a:schemeClr val="accent2"/>
                </a:solidFill>
              </a:defRPr>
            </a:lvl1pPr>
          </a:lstStyle>
          <a:p>
            <a:r>
              <a:rPr lang="en-US" dirty="0"/>
              <a:t>Photo with sketched style border</a:t>
            </a:r>
          </a:p>
        </p:txBody>
      </p:sp>
    </p:spTree>
    <p:extLst>
      <p:ext uri="{BB962C8B-B14F-4D97-AF65-F5344CB8AC3E}">
        <p14:creationId xmlns:p14="http://schemas.microsoft.com/office/powerpoint/2010/main" val="2312474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amp;A hold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8B7EEE-3110-5246-BD48-E0C0C7B7BA37}"/>
              </a:ext>
            </a:extLst>
          </p:cNvPr>
          <p:cNvSpPr/>
          <p:nvPr/>
        </p:nvSpPr>
        <p:spPr>
          <a:xfrm>
            <a:off x="-56374" y="-16129"/>
            <a:ext cx="12192000" cy="6858000"/>
          </a:xfrm>
          <a:custGeom>
            <a:avLst/>
            <a:gdLst>
              <a:gd name="connsiteX0" fmla="*/ 0 w 12192000"/>
              <a:gd name="connsiteY0" fmla="*/ 0 h 6858000"/>
              <a:gd name="connsiteX1" fmla="*/ 824411 w 12192000"/>
              <a:gd name="connsiteY1" fmla="*/ 0 h 6858000"/>
              <a:gd name="connsiteX2" fmla="*/ 1404983 w 12192000"/>
              <a:gd name="connsiteY2" fmla="*/ 0 h 6858000"/>
              <a:gd name="connsiteX3" fmla="*/ 1619794 w 12192000"/>
              <a:gd name="connsiteY3" fmla="*/ 0 h 6858000"/>
              <a:gd name="connsiteX4" fmla="*/ 2444206 w 12192000"/>
              <a:gd name="connsiteY4" fmla="*/ 0 h 6858000"/>
              <a:gd name="connsiteX5" fmla="*/ 2659017 w 12192000"/>
              <a:gd name="connsiteY5" fmla="*/ 0 h 6858000"/>
              <a:gd name="connsiteX6" fmla="*/ 3239589 w 12192000"/>
              <a:gd name="connsiteY6" fmla="*/ 0 h 6858000"/>
              <a:gd name="connsiteX7" fmla="*/ 4064000 w 12192000"/>
              <a:gd name="connsiteY7" fmla="*/ 0 h 6858000"/>
              <a:gd name="connsiteX8" fmla="*/ 4888411 w 12192000"/>
              <a:gd name="connsiteY8" fmla="*/ 0 h 6858000"/>
              <a:gd name="connsiteX9" fmla="*/ 5347063 w 12192000"/>
              <a:gd name="connsiteY9" fmla="*/ 0 h 6858000"/>
              <a:gd name="connsiteX10" fmla="*/ 5683794 w 12192000"/>
              <a:gd name="connsiteY10" fmla="*/ 0 h 6858000"/>
              <a:gd name="connsiteX11" fmla="*/ 6142446 w 12192000"/>
              <a:gd name="connsiteY11" fmla="*/ 0 h 6858000"/>
              <a:gd name="connsiteX12" fmla="*/ 6601097 w 12192000"/>
              <a:gd name="connsiteY12" fmla="*/ 0 h 6858000"/>
              <a:gd name="connsiteX13" fmla="*/ 7425509 w 12192000"/>
              <a:gd name="connsiteY13" fmla="*/ 0 h 6858000"/>
              <a:gd name="connsiteX14" fmla="*/ 8006080 w 12192000"/>
              <a:gd name="connsiteY14" fmla="*/ 0 h 6858000"/>
              <a:gd name="connsiteX15" fmla="*/ 8342811 w 12192000"/>
              <a:gd name="connsiteY15" fmla="*/ 0 h 6858000"/>
              <a:gd name="connsiteX16" fmla="*/ 8801463 w 12192000"/>
              <a:gd name="connsiteY16" fmla="*/ 0 h 6858000"/>
              <a:gd name="connsiteX17" fmla="*/ 9625874 w 12192000"/>
              <a:gd name="connsiteY17" fmla="*/ 0 h 6858000"/>
              <a:gd name="connsiteX18" fmla="*/ 9962606 w 12192000"/>
              <a:gd name="connsiteY18" fmla="*/ 0 h 6858000"/>
              <a:gd name="connsiteX19" fmla="*/ 10543177 w 12192000"/>
              <a:gd name="connsiteY19" fmla="*/ 0 h 6858000"/>
              <a:gd name="connsiteX20" fmla="*/ 1100182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1005840 h 6858000"/>
              <a:gd name="connsiteX24" fmla="*/ 12192000 w 12192000"/>
              <a:gd name="connsiteY24" fmla="*/ 1508760 h 6858000"/>
              <a:gd name="connsiteX25" fmla="*/ 12192000 w 12192000"/>
              <a:gd name="connsiteY25" fmla="*/ 194310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023360 h 6858000"/>
              <a:gd name="connsiteX30" fmla="*/ 12192000 w 12192000"/>
              <a:gd name="connsiteY30" fmla="*/ 4526280 h 6858000"/>
              <a:gd name="connsiteX31" fmla="*/ 12192000 w 12192000"/>
              <a:gd name="connsiteY31" fmla="*/ 5097780 h 6858000"/>
              <a:gd name="connsiteX32" fmla="*/ 12192000 w 12192000"/>
              <a:gd name="connsiteY32" fmla="*/ 5532120 h 6858000"/>
              <a:gd name="connsiteX33" fmla="*/ 12192000 w 12192000"/>
              <a:gd name="connsiteY33" fmla="*/ 6240780 h 6858000"/>
              <a:gd name="connsiteX34" fmla="*/ 12192000 w 12192000"/>
              <a:gd name="connsiteY34" fmla="*/ 6858000 h 6858000"/>
              <a:gd name="connsiteX35" fmla="*/ 11977189 w 12192000"/>
              <a:gd name="connsiteY35" fmla="*/ 6858000 h 6858000"/>
              <a:gd name="connsiteX36" fmla="*/ 11762377 w 12192000"/>
              <a:gd name="connsiteY36" fmla="*/ 6858000 h 6858000"/>
              <a:gd name="connsiteX37" fmla="*/ 11303726 w 12192000"/>
              <a:gd name="connsiteY37" fmla="*/ 6858000 h 6858000"/>
              <a:gd name="connsiteX38" fmla="*/ 10845074 w 12192000"/>
              <a:gd name="connsiteY38" fmla="*/ 6858000 h 6858000"/>
              <a:gd name="connsiteX39" fmla="*/ 10630263 w 12192000"/>
              <a:gd name="connsiteY39" fmla="*/ 6858000 h 6858000"/>
              <a:gd name="connsiteX40" fmla="*/ 10415451 w 12192000"/>
              <a:gd name="connsiteY40" fmla="*/ 6858000 h 6858000"/>
              <a:gd name="connsiteX41" fmla="*/ 9712960 w 12192000"/>
              <a:gd name="connsiteY41" fmla="*/ 6858000 h 6858000"/>
              <a:gd name="connsiteX42" fmla="*/ 9498149 w 12192000"/>
              <a:gd name="connsiteY42" fmla="*/ 6858000 h 6858000"/>
              <a:gd name="connsiteX43" fmla="*/ 9283337 w 12192000"/>
              <a:gd name="connsiteY43" fmla="*/ 6858000 h 6858000"/>
              <a:gd name="connsiteX44" fmla="*/ 8702766 w 12192000"/>
              <a:gd name="connsiteY44" fmla="*/ 6858000 h 6858000"/>
              <a:gd name="connsiteX45" fmla="*/ 8122194 w 12192000"/>
              <a:gd name="connsiteY45" fmla="*/ 6858000 h 6858000"/>
              <a:gd name="connsiteX46" fmla="*/ 7541623 w 12192000"/>
              <a:gd name="connsiteY46" fmla="*/ 6858000 h 6858000"/>
              <a:gd name="connsiteX47" fmla="*/ 6839131 w 12192000"/>
              <a:gd name="connsiteY47" fmla="*/ 6858000 h 6858000"/>
              <a:gd name="connsiteX48" fmla="*/ 6136640 w 12192000"/>
              <a:gd name="connsiteY48" fmla="*/ 6858000 h 6858000"/>
              <a:gd name="connsiteX49" fmla="*/ 5312229 w 12192000"/>
              <a:gd name="connsiteY49" fmla="*/ 6858000 h 6858000"/>
              <a:gd name="connsiteX50" fmla="*/ 4487817 w 12192000"/>
              <a:gd name="connsiteY50" fmla="*/ 6858000 h 6858000"/>
              <a:gd name="connsiteX51" fmla="*/ 4029166 w 12192000"/>
              <a:gd name="connsiteY51" fmla="*/ 6858000 h 6858000"/>
              <a:gd name="connsiteX52" fmla="*/ 3570514 w 12192000"/>
              <a:gd name="connsiteY52" fmla="*/ 6858000 h 6858000"/>
              <a:gd name="connsiteX53" fmla="*/ 3355703 w 12192000"/>
              <a:gd name="connsiteY53" fmla="*/ 6858000 h 6858000"/>
              <a:gd name="connsiteX54" fmla="*/ 2775131 w 12192000"/>
              <a:gd name="connsiteY54" fmla="*/ 6858000 h 6858000"/>
              <a:gd name="connsiteX55" fmla="*/ 2560320 w 12192000"/>
              <a:gd name="connsiteY55" fmla="*/ 6858000 h 6858000"/>
              <a:gd name="connsiteX56" fmla="*/ 1735909 w 12192000"/>
              <a:gd name="connsiteY56" fmla="*/ 6858000 h 6858000"/>
              <a:gd name="connsiteX57" fmla="*/ 1277257 w 12192000"/>
              <a:gd name="connsiteY57" fmla="*/ 6858000 h 6858000"/>
              <a:gd name="connsiteX58" fmla="*/ 1062446 w 12192000"/>
              <a:gd name="connsiteY58" fmla="*/ 6858000 h 6858000"/>
              <a:gd name="connsiteX59" fmla="*/ 0 w 12192000"/>
              <a:gd name="connsiteY59" fmla="*/ 6858000 h 6858000"/>
              <a:gd name="connsiteX60" fmla="*/ 0 w 12192000"/>
              <a:gd name="connsiteY60" fmla="*/ 6286500 h 6858000"/>
              <a:gd name="connsiteX61" fmla="*/ 0 w 12192000"/>
              <a:gd name="connsiteY61" fmla="*/ 5577840 h 6858000"/>
              <a:gd name="connsiteX62" fmla="*/ 0 w 12192000"/>
              <a:gd name="connsiteY62" fmla="*/ 5143500 h 6858000"/>
              <a:gd name="connsiteX63" fmla="*/ 0 w 12192000"/>
              <a:gd name="connsiteY63" fmla="*/ 4503420 h 6858000"/>
              <a:gd name="connsiteX64" fmla="*/ 0 w 12192000"/>
              <a:gd name="connsiteY64" fmla="*/ 3794760 h 6858000"/>
              <a:gd name="connsiteX65" fmla="*/ 0 w 12192000"/>
              <a:gd name="connsiteY65" fmla="*/ 3360420 h 6858000"/>
              <a:gd name="connsiteX66" fmla="*/ 0 w 12192000"/>
              <a:gd name="connsiteY66" fmla="*/ 2651760 h 6858000"/>
              <a:gd name="connsiteX67" fmla="*/ 0 w 12192000"/>
              <a:gd name="connsiteY67" fmla="*/ 2148840 h 6858000"/>
              <a:gd name="connsiteX68" fmla="*/ 0 w 12192000"/>
              <a:gd name="connsiteY68" fmla="*/ 1714500 h 6858000"/>
              <a:gd name="connsiteX69" fmla="*/ 0 w 12192000"/>
              <a:gd name="connsiteY69" fmla="*/ 1211580 h 6858000"/>
              <a:gd name="connsiteX70" fmla="*/ 0 w 12192000"/>
              <a:gd name="connsiteY70" fmla="*/ 502920 h 6858000"/>
              <a:gd name="connsiteX71" fmla="*/ 0 w 12192000"/>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858000"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31941" y="178036"/>
                  <a:pt x="12145410" y="219141"/>
                  <a:pt x="12192000" y="434340"/>
                </a:cubicBezTo>
                <a:cubicBezTo>
                  <a:pt x="12238590" y="649539"/>
                  <a:pt x="12144593" y="727412"/>
                  <a:pt x="12192000" y="1005840"/>
                </a:cubicBezTo>
                <a:cubicBezTo>
                  <a:pt x="12239407" y="1284268"/>
                  <a:pt x="12166255" y="1308260"/>
                  <a:pt x="12192000" y="1508760"/>
                </a:cubicBezTo>
                <a:cubicBezTo>
                  <a:pt x="12217745" y="1709260"/>
                  <a:pt x="12177435" y="1771000"/>
                  <a:pt x="12192000" y="1943100"/>
                </a:cubicBezTo>
                <a:cubicBezTo>
                  <a:pt x="12206565" y="2115200"/>
                  <a:pt x="12173992" y="2165691"/>
                  <a:pt x="12192000" y="2377440"/>
                </a:cubicBezTo>
                <a:cubicBezTo>
                  <a:pt x="12210008" y="2589189"/>
                  <a:pt x="12167664" y="2766320"/>
                  <a:pt x="12192000" y="3086100"/>
                </a:cubicBezTo>
                <a:cubicBezTo>
                  <a:pt x="12216336" y="3405880"/>
                  <a:pt x="12168359" y="3463968"/>
                  <a:pt x="12192000" y="3657600"/>
                </a:cubicBezTo>
                <a:cubicBezTo>
                  <a:pt x="12215641" y="3851232"/>
                  <a:pt x="12171126" y="3928781"/>
                  <a:pt x="12192000" y="4023360"/>
                </a:cubicBezTo>
                <a:cubicBezTo>
                  <a:pt x="12212874" y="4117939"/>
                  <a:pt x="12169048" y="4325549"/>
                  <a:pt x="12192000" y="4526280"/>
                </a:cubicBezTo>
                <a:cubicBezTo>
                  <a:pt x="12214952" y="4727011"/>
                  <a:pt x="12124329" y="4976588"/>
                  <a:pt x="12192000" y="5097780"/>
                </a:cubicBezTo>
                <a:cubicBezTo>
                  <a:pt x="12259671" y="5218972"/>
                  <a:pt x="12166489" y="5379109"/>
                  <a:pt x="12192000" y="5532120"/>
                </a:cubicBezTo>
                <a:cubicBezTo>
                  <a:pt x="12217511" y="5685131"/>
                  <a:pt x="12156644" y="5979203"/>
                  <a:pt x="12192000" y="6240780"/>
                </a:cubicBezTo>
                <a:cubicBezTo>
                  <a:pt x="12227356" y="6502357"/>
                  <a:pt x="12190350" y="6718921"/>
                  <a:pt x="12192000" y="6858000"/>
                </a:cubicBezTo>
                <a:cubicBezTo>
                  <a:pt x="12096276" y="6864868"/>
                  <a:pt x="12080006" y="6851094"/>
                  <a:pt x="11977189" y="6858000"/>
                </a:cubicBezTo>
                <a:cubicBezTo>
                  <a:pt x="11874372" y="6864906"/>
                  <a:pt x="11869119" y="6839320"/>
                  <a:pt x="11762377" y="6858000"/>
                </a:cubicBezTo>
                <a:cubicBezTo>
                  <a:pt x="11655635" y="6876680"/>
                  <a:pt x="11399256" y="6821886"/>
                  <a:pt x="11303726" y="6858000"/>
                </a:cubicBezTo>
                <a:cubicBezTo>
                  <a:pt x="11208196" y="6894114"/>
                  <a:pt x="11070949" y="6826985"/>
                  <a:pt x="10845074" y="6858000"/>
                </a:cubicBezTo>
                <a:cubicBezTo>
                  <a:pt x="10619199" y="6889015"/>
                  <a:pt x="10673984" y="6832963"/>
                  <a:pt x="10630263" y="6858000"/>
                </a:cubicBezTo>
                <a:cubicBezTo>
                  <a:pt x="10586542" y="6883037"/>
                  <a:pt x="10492434" y="6833004"/>
                  <a:pt x="10415451" y="6858000"/>
                </a:cubicBezTo>
                <a:cubicBezTo>
                  <a:pt x="10338468" y="6882996"/>
                  <a:pt x="10047258" y="6782087"/>
                  <a:pt x="9712960" y="6858000"/>
                </a:cubicBezTo>
                <a:cubicBezTo>
                  <a:pt x="9378662" y="6933913"/>
                  <a:pt x="9593490" y="6847821"/>
                  <a:pt x="9498149" y="6858000"/>
                </a:cubicBezTo>
                <a:cubicBezTo>
                  <a:pt x="9402808" y="6868179"/>
                  <a:pt x="9329898" y="6840038"/>
                  <a:pt x="9283337" y="6858000"/>
                </a:cubicBezTo>
                <a:cubicBezTo>
                  <a:pt x="9236776" y="6875962"/>
                  <a:pt x="8985957" y="6849941"/>
                  <a:pt x="8702766" y="6858000"/>
                </a:cubicBezTo>
                <a:cubicBezTo>
                  <a:pt x="8419575" y="6866059"/>
                  <a:pt x="8294198" y="6850893"/>
                  <a:pt x="8122194" y="6858000"/>
                </a:cubicBezTo>
                <a:cubicBezTo>
                  <a:pt x="7950190" y="6865107"/>
                  <a:pt x="7721581" y="6811016"/>
                  <a:pt x="7541623" y="6858000"/>
                </a:cubicBezTo>
                <a:cubicBezTo>
                  <a:pt x="7361665" y="6904984"/>
                  <a:pt x="7099969" y="6774787"/>
                  <a:pt x="6839131" y="6858000"/>
                </a:cubicBezTo>
                <a:cubicBezTo>
                  <a:pt x="6578293" y="6941213"/>
                  <a:pt x="6303603" y="6828900"/>
                  <a:pt x="6136640" y="6858000"/>
                </a:cubicBezTo>
                <a:cubicBezTo>
                  <a:pt x="5969677" y="6887100"/>
                  <a:pt x="5514644" y="6811800"/>
                  <a:pt x="5312229" y="6858000"/>
                </a:cubicBezTo>
                <a:cubicBezTo>
                  <a:pt x="5109814" y="6904200"/>
                  <a:pt x="4699216" y="6853756"/>
                  <a:pt x="4487817" y="6858000"/>
                </a:cubicBezTo>
                <a:cubicBezTo>
                  <a:pt x="4276418" y="6862244"/>
                  <a:pt x="4211675" y="6840831"/>
                  <a:pt x="4029166" y="6858000"/>
                </a:cubicBezTo>
                <a:cubicBezTo>
                  <a:pt x="3846657" y="6875169"/>
                  <a:pt x="3776998" y="6810056"/>
                  <a:pt x="3570514" y="6858000"/>
                </a:cubicBezTo>
                <a:cubicBezTo>
                  <a:pt x="3364030" y="6905944"/>
                  <a:pt x="3425257" y="6855358"/>
                  <a:pt x="3355703" y="6858000"/>
                </a:cubicBezTo>
                <a:cubicBezTo>
                  <a:pt x="3286149" y="6860642"/>
                  <a:pt x="3047229" y="6836152"/>
                  <a:pt x="2775131" y="6858000"/>
                </a:cubicBezTo>
                <a:cubicBezTo>
                  <a:pt x="2503033" y="6879848"/>
                  <a:pt x="2630325" y="6847715"/>
                  <a:pt x="2560320" y="6858000"/>
                </a:cubicBezTo>
                <a:cubicBezTo>
                  <a:pt x="2490315" y="6868285"/>
                  <a:pt x="1949306" y="6807634"/>
                  <a:pt x="1735909" y="6858000"/>
                </a:cubicBezTo>
                <a:cubicBezTo>
                  <a:pt x="1522512" y="6908366"/>
                  <a:pt x="1388186" y="6855629"/>
                  <a:pt x="1277257" y="6858000"/>
                </a:cubicBezTo>
                <a:cubicBezTo>
                  <a:pt x="1166328" y="6860371"/>
                  <a:pt x="1120385" y="6832297"/>
                  <a:pt x="1062446" y="6858000"/>
                </a:cubicBezTo>
                <a:cubicBezTo>
                  <a:pt x="1004507" y="6883703"/>
                  <a:pt x="428464" y="6782669"/>
                  <a:pt x="0" y="6858000"/>
                </a:cubicBezTo>
                <a:cubicBezTo>
                  <a:pt x="-28256" y="6629832"/>
                  <a:pt x="38132" y="6480251"/>
                  <a:pt x="0" y="6286500"/>
                </a:cubicBezTo>
                <a:cubicBezTo>
                  <a:pt x="-38132" y="6092749"/>
                  <a:pt x="53006" y="5843850"/>
                  <a:pt x="0" y="5577840"/>
                </a:cubicBezTo>
                <a:cubicBezTo>
                  <a:pt x="-53006" y="5311830"/>
                  <a:pt x="13987" y="5335890"/>
                  <a:pt x="0" y="5143500"/>
                </a:cubicBezTo>
                <a:cubicBezTo>
                  <a:pt x="-13987" y="4951110"/>
                  <a:pt x="64308" y="4768899"/>
                  <a:pt x="0" y="4503420"/>
                </a:cubicBezTo>
                <a:cubicBezTo>
                  <a:pt x="-64308" y="4237941"/>
                  <a:pt x="76241" y="3952745"/>
                  <a:pt x="0" y="3794760"/>
                </a:cubicBezTo>
                <a:cubicBezTo>
                  <a:pt x="-76241" y="3636775"/>
                  <a:pt x="30249" y="3510962"/>
                  <a:pt x="0" y="3360420"/>
                </a:cubicBezTo>
                <a:cubicBezTo>
                  <a:pt x="-30249" y="3209878"/>
                  <a:pt x="14289" y="2928100"/>
                  <a:pt x="0" y="2651760"/>
                </a:cubicBezTo>
                <a:cubicBezTo>
                  <a:pt x="-14289" y="2375420"/>
                  <a:pt x="33669" y="2326218"/>
                  <a:pt x="0" y="2148840"/>
                </a:cubicBezTo>
                <a:cubicBezTo>
                  <a:pt x="-33669" y="1971462"/>
                  <a:pt x="23813" y="1866295"/>
                  <a:pt x="0" y="1714500"/>
                </a:cubicBezTo>
                <a:cubicBezTo>
                  <a:pt x="-23813" y="1562705"/>
                  <a:pt x="37782" y="1453298"/>
                  <a:pt x="0" y="1211580"/>
                </a:cubicBezTo>
                <a:cubicBezTo>
                  <a:pt x="-37782" y="969862"/>
                  <a:pt x="51731" y="825344"/>
                  <a:pt x="0" y="502920"/>
                </a:cubicBezTo>
                <a:cubicBezTo>
                  <a:pt x="-51731" y="180496"/>
                  <a:pt x="11686" y="185007"/>
                  <a:pt x="0" y="0"/>
                </a:cubicBezTo>
                <a:close/>
              </a:path>
              <a:path w="12192000" h="6858000"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62590" y="255232"/>
                  <a:pt x="12107488" y="412079"/>
                  <a:pt x="12192000" y="708660"/>
                </a:cubicBezTo>
                <a:cubicBezTo>
                  <a:pt x="12276512" y="1005241"/>
                  <a:pt x="12181680" y="987351"/>
                  <a:pt x="12192000" y="1074420"/>
                </a:cubicBezTo>
                <a:cubicBezTo>
                  <a:pt x="12202320" y="1161489"/>
                  <a:pt x="12170917" y="1312742"/>
                  <a:pt x="12192000" y="1508760"/>
                </a:cubicBezTo>
                <a:cubicBezTo>
                  <a:pt x="12213083" y="1704778"/>
                  <a:pt x="12178819" y="1841457"/>
                  <a:pt x="12192000" y="2011680"/>
                </a:cubicBezTo>
                <a:cubicBezTo>
                  <a:pt x="12205181" y="2181903"/>
                  <a:pt x="12132216" y="2392652"/>
                  <a:pt x="12192000" y="2514600"/>
                </a:cubicBezTo>
                <a:cubicBezTo>
                  <a:pt x="12251784" y="2636548"/>
                  <a:pt x="12142996" y="2945104"/>
                  <a:pt x="12192000" y="3086100"/>
                </a:cubicBezTo>
                <a:cubicBezTo>
                  <a:pt x="12241004" y="3227096"/>
                  <a:pt x="12168735" y="3408382"/>
                  <a:pt x="12192000" y="3520440"/>
                </a:cubicBezTo>
                <a:cubicBezTo>
                  <a:pt x="12215265" y="3632498"/>
                  <a:pt x="12179318" y="3971159"/>
                  <a:pt x="12192000" y="4160520"/>
                </a:cubicBezTo>
                <a:cubicBezTo>
                  <a:pt x="12204682" y="4349881"/>
                  <a:pt x="12133212" y="4551174"/>
                  <a:pt x="12192000" y="4800600"/>
                </a:cubicBezTo>
                <a:cubicBezTo>
                  <a:pt x="12250788" y="5050026"/>
                  <a:pt x="12181426" y="5123822"/>
                  <a:pt x="12192000" y="5234940"/>
                </a:cubicBezTo>
                <a:cubicBezTo>
                  <a:pt x="12202574" y="5346058"/>
                  <a:pt x="12123426" y="5654366"/>
                  <a:pt x="12192000" y="5806440"/>
                </a:cubicBezTo>
                <a:cubicBezTo>
                  <a:pt x="12260574" y="5958514"/>
                  <a:pt x="12085804" y="6485398"/>
                  <a:pt x="12192000" y="6858000"/>
                </a:cubicBezTo>
                <a:cubicBezTo>
                  <a:pt x="11999703" y="6862707"/>
                  <a:pt x="11875688" y="6809670"/>
                  <a:pt x="11611429" y="6858000"/>
                </a:cubicBezTo>
                <a:cubicBezTo>
                  <a:pt x="11347170" y="6906330"/>
                  <a:pt x="11438643" y="6837649"/>
                  <a:pt x="11274697" y="6858000"/>
                </a:cubicBezTo>
                <a:cubicBezTo>
                  <a:pt x="11110751" y="6878351"/>
                  <a:pt x="11049931" y="6838571"/>
                  <a:pt x="10937966" y="6858000"/>
                </a:cubicBezTo>
                <a:cubicBezTo>
                  <a:pt x="10826001" y="6877429"/>
                  <a:pt x="10493112" y="6803900"/>
                  <a:pt x="10235474" y="6858000"/>
                </a:cubicBezTo>
                <a:cubicBezTo>
                  <a:pt x="9977836" y="6912100"/>
                  <a:pt x="9887786" y="6804567"/>
                  <a:pt x="9776823" y="6858000"/>
                </a:cubicBezTo>
                <a:cubicBezTo>
                  <a:pt x="9665860" y="6911433"/>
                  <a:pt x="9423557" y="6850333"/>
                  <a:pt x="9196251" y="6858000"/>
                </a:cubicBezTo>
                <a:cubicBezTo>
                  <a:pt x="8968945" y="6865667"/>
                  <a:pt x="8961371" y="6832321"/>
                  <a:pt x="8737600" y="6858000"/>
                </a:cubicBezTo>
                <a:cubicBezTo>
                  <a:pt x="8513829" y="6883679"/>
                  <a:pt x="8476284" y="6853752"/>
                  <a:pt x="8400869" y="6858000"/>
                </a:cubicBezTo>
                <a:cubicBezTo>
                  <a:pt x="8325454" y="6862248"/>
                  <a:pt x="7935382" y="6785408"/>
                  <a:pt x="7698377" y="6858000"/>
                </a:cubicBezTo>
                <a:cubicBezTo>
                  <a:pt x="7461372" y="6930592"/>
                  <a:pt x="7181574" y="6767931"/>
                  <a:pt x="6873966" y="6858000"/>
                </a:cubicBezTo>
                <a:cubicBezTo>
                  <a:pt x="6566358" y="6948069"/>
                  <a:pt x="6500517" y="6856097"/>
                  <a:pt x="6293394" y="6858000"/>
                </a:cubicBezTo>
                <a:cubicBezTo>
                  <a:pt x="6086271" y="6859903"/>
                  <a:pt x="5877539" y="6837749"/>
                  <a:pt x="5590903" y="6858000"/>
                </a:cubicBezTo>
                <a:cubicBezTo>
                  <a:pt x="5304267" y="6878251"/>
                  <a:pt x="5266856" y="6853436"/>
                  <a:pt x="5132251" y="6858000"/>
                </a:cubicBezTo>
                <a:cubicBezTo>
                  <a:pt x="4997646" y="6862564"/>
                  <a:pt x="4603520" y="6774976"/>
                  <a:pt x="4307840" y="6858000"/>
                </a:cubicBezTo>
                <a:cubicBezTo>
                  <a:pt x="4012160" y="6941024"/>
                  <a:pt x="3947651" y="6823991"/>
                  <a:pt x="3849189" y="6858000"/>
                </a:cubicBezTo>
                <a:cubicBezTo>
                  <a:pt x="3750727" y="6892009"/>
                  <a:pt x="3680360" y="6850275"/>
                  <a:pt x="3634377" y="6858000"/>
                </a:cubicBezTo>
                <a:cubicBezTo>
                  <a:pt x="3588394" y="6865725"/>
                  <a:pt x="3290465" y="6823200"/>
                  <a:pt x="3175726" y="6858000"/>
                </a:cubicBezTo>
                <a:cubicBezTo>
                  <a:pt x="3060987" y="6892800"/>
                  <a:pt x="2820170" y="6805987"/>
                  <a:pt x="2473234" y="6858000"/>
                </a:cubicBezTo>
                <a:cubicBezTo>
                  <a:pt x="2126298" y="6910013"/>
                  <a:pt x="2191879" y="6814257"/>
                  <a:pt x="2014583" y="6858000"/>
                </a:cubicBezTo>
                <a:cubicBezTo>
                  <a:pt x="1837287" y="6901743"/>
                  <a:pt x="1563524" y="6808206"/>
                  <a:pt x="1434011" y="6858000"/>
                </a:cubicBezTo>
                <a:cubicBezTo>
                  <a:pt x="1304498" y="6907794"/>
                  <a:pt x="1269887" y="6841932"/>
                  <a:pt x="1219200" y="6858000"/>
                </a:cubicBezTo>
                <a:cubicBezTo>
                  <a:pt x="1168513" y="6874068"/>
                  <a:pt x="580697" y="6821790"/>
                  <a:pt x="0" y="6858000"/>
                </a:cubicBezTo>
                <a:cubicBezTo>
                  <a:pt x="-50579" y="6687271"/>
                  <a:pt x="21420" y="6513672"/>
                  <a:pt x="0" y="6355080"/>
                </a:cubicBezTo>
                <a:cubicBezTo>
                  <a:pt x="-21420" y="6196488"/>
                  <a:pt x="17418" y="6044615"/>
                  <a:pt x="0" y="5852160"/>
                </a:cubicBezTo>
                <a:cubicBezTo>
                  <a:pt x="-17418" y="5659705"/>
                  <a:pt x="34133" y="5623020"/>
                  <a:pt x="0" y="5486400"/>
                </a:cubicBezTo>
                <a:cubicBezTo>
                  <a:pt x="-34133" y="5349780"/>
                  <a:pt x="32977" y="5242934"/>
                  <a:pt x="0" y="5052060"/>
                </a:cubicBezTo>
                <a:cubicBezTo>
                  <a:pt x="-32977" y="4861186"/>
                  <a:pt x="22592" y="4832791"/>
                  <a:pt x="0" y="4686300"/>
                </a:cubicBezTo>
                <a:cubicBezTo>
                  <a:pt x="-22592" y="4539809"/>
                  <a:pt x="49565" y="4377163"/>
                  <a:pt x="0" y="4251960"/>
                </a:cubicBezTo>
                <a:cubicBezTo>
                  <a:pt x="-49565" y="4126757"/>
                  <a:pt x="18898" y="4056424"/>
                  <a:pt x="0" y="3886200"/>
                </a:cubicBezTo>
                <a:cubicBezTo>
                  <a:pt x="-18898" y="3715976"/>
                  <a:pt x="70428" y="3511061"/>
                  <a:pt x="0" y="3177540"/>
                </a:cubicBezTo>
                <a:cubicBezTo>
                  <a:pt x="-70428" y="2844019"/>
                  <a:pt x="25132" y="2659697"/>
                  <a:pt x="0" y="2468880"/>
                </a:cubicBezTo>
                <a:cubicBezTo>
                  <a:pt x="-25132" y="2278063"/>
                  <a:pt x="30558" y="2152637"/>
                  <a:pt x="0" y="2034540"/>
                </a:cubicBezTo>
                <a:cubicBezTo>
                  <a:pt x="-30558" y="1916443"/>
                  <a:pt x="23912" y="1742007"/>
                  <a:pt x="0" y="1531620"/>
                </a:cubicBezTo>
                <a:cubicBezTo>
                  <a:pt x="-23912" y="1321233"/>
                  <a:pt x="535" y="1225692"/>
                  <a:pt x="0" y="1028700"/>
                </a:cubicBezTo>
                <a:cubicBezTo>
                  <a:pt x="-535" y="831708"/>
                  <a:pt x="24323" y="741225"/>
                  <a:pt x="0" y="662940"/>
                </a:cubicBezTo>
                <a:cubicBezTo>
                  <a:pt x="-24323" y="584655"/>
                  <a:pt x="47836" y="147293"/>
                  <a:pt x="0" y="0"/>
                </a:cubicBezTo>
                <a:close/>
              </a:path>
            </a:pathLst>
          </a:custGeom>
          <a:solidFill>
            <a:srgbClr val="48001F"/>
          </a:solidFill>
          <a:ln w="12700">
            <a:solidFill>
              <a:schemeClr val="bg1"/>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9" name="Graphic 8" descr="Speech">
            <a:extLst>
              <a:ext uri="{FF2B5EF4-FFF2-40B4-BE49-F238E27FC236}">
                <a16:creationId xmlns:a16="http://schemas.microsoft.com/office/drawing/2014/main" id="{EDD47951-9035-9E4C-BED7-87BF103D5F7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8283" y="-541147"/>
            <a:ext cx="5672668" cy="5672668"/>
          </a:xfrm>
          <a:prstGeom prst="rect">
            <a:avLst/>
          </a:prstGeom>
        </p:spPr>
      </p:pic>
      <p:pic>
        <p:nvPicPr>
          <p:cNvPr id="10" name="Graphic 9" descr="Speech">
            <a:extLst>
              <a:ext uri="{FF2B5EF4-FFF2-40B4-BE49-F238E27FC236}">
                <a16:creationId xmlns:a16="http://schemas.microsoft.com/office/drawing/2014/main" id="{F5FEE06E-66A0-CB44-899A-77D739143A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6056667" y="1694221"/>
            <a:ext cx="6215681" cy="5672668"/>
          </a:xfrm>
          <a:prstGeom prst="rect">
            <a:avLst/>
          </a:prstGeom>
        </p:spPr>
      </p:pic>
      <p:pic>
        <p:nvPicPr>
          <p:cNvPr id="12" name="Picture 11">
            <a:extLst>
              <a:ext uri="{FF2B5EF4-FFF2-40B4-BE49-F238E27FC236}">
                <a16:creationId xmlns:a16="http://schemas.microsoft.com/office/drawing/2014/main" id="{C91D5D5C-0854-B546-8C46-ED4171683E2C}"/>
              </a:ext>
            </a:extLst>
          </p:cNvPr>
          <p:cNvPicPr>
            <a:picLocks noChangeAspect="1"/>
          </p:cNvPicPr>
          <p:nvPr/>
        </p:nvPicPr>
        <p:blipFill>
          <a:blip r:embed="rId6"/>
          <a:srcRect/>
          <a:stretch/>
        </p:blipFill>
        <p:spPr>
          <a:xfrm>
            <a:off x="2101935" y="782373"/>
            <a:ext cx="1308100" cy="2152035"/>
          </a:xfrm>
          <a:prstGeom prst="rect">
            <a:avLst/>
          </a:prstGeom>
        </p:spPr>
      </p:pic>
      <p:pic>
        <p:nvPicPr>
          <p:cNvPr id="13" name="Picture 12">
            <a:extLst>
              <a:ext uri="{FF2B5EF4-FFF2-40B4-BE49-F238E27FC236}">
                <a16:creationId xmlns:a16="http://schemas.microsoft.com/office/drawing/2014/main" id="{F8B25B2F-1DA2-8F43-87A9-3BCD67A7CE62}"/>
              </a:ext>
            </a:extLst>
          </p:cNvPr>
          <p:cNvPicPr>
            <a:picLocks noChangeAspect="1"/>
          </p:cNvPicPr>
          <p:nvPr/>
        </p:nvPicPr>
        <p:blipFill>
          <a:blip r:embed="rId7"/>
          <a:srcRect/>
          <a:stretch/>
        </p:blipFill>
        <p:spPr>
          <a:xfrm>
            <a:off x="8462653" y="2944241"/>
            <a:ext cx="1293749" cy="2120900"/>
          </a:xfrm>
          <a:prstGeom prst="rect">
            <a:avLst/>
          </a:prstGeom>
        </p:spPr>
      </p:pic>
      <p:pic>
        <p:nvPicPr>
          <p:cNvPr id="14" name="Content Placeholder 12">
            <a:extLst>
              <a:ext uri="{FF2B5EF4-FFF2-40B4-BE49-F238E27FC236}">
                <a16:creationId xmlns:a16="http://schemas.microsoft.com/office/drawing/2014/main" id="{7A626725-5BB4-D945-B166-94D36DAFF60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38368" y="470296"/>
            <a:ext cx="1494976" cy="636748"/>
          </a:xfrm>
          <a:prstGeom prst="rect">
            <a:avLst/>
          </a:prstGeom>
        </p:spPr>
      </p:pic>
      <p:pic>
        <p:nvPicPr>
          <p:cNvPr id="11" name="Picture 10">
            <a:extLst>
              <a:ext uri="{FF2B5EF4-FFF2-40B4-BE49-F238E27FC236}">
                <a16:creationId xmlns:a16="http://schemas.microsoft.com/office/drawing/2014/main" id="{45E1E2BC-F512-0E47-9D79-3294B96135A5}"/>
              </a:ext>
            </a:extLst>
          </p:cNvPr>
          <p:cNvPicPr>
            <a:picLocks noChangeAspect="1"/>
          </p:cNvPicPr>
          <p:nvPr userDrawn="1"/>
        </p:nvPicPr>
        <p:blipFill>
          <a:blip r:embed="rId9"/>
          <a:srcRect/>
          <a:stretch/>
        </p:blipFill>
        <p:spPr>
          <a:xfrm>
            <a:off x="4900335" y="3570054"/>
            <a:ext cx="1308100" cy="1761232"/>
          </a:xfrm>
          <a:prstGeom prst="rect">
            <a:avLst/>
          </a:prstGeom>
        </p:spPr>
      </p:pic>
    </p:spTree>
    <p:extLst>
      <p:ext uri="{BB962C8B-B14F-4D97-AF65-F5344CB8AC3E}">
        <p14:creationId xmlns:p14="http://schemas.microsoft.com/office/powerpoint/2010/main" val="1852347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E02DD-9D78-7E43-B304-F8DEE74AE8B6}"/>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752D0A50-C776-594A-8719-45B8807D8B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D83B9F65-ABE0-B548-B4C3-BD4290A91B2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0" name="Picture Placeholder 9">
            <a:extLst>
              <a:ext uri="{FF2B5EF4-FFF2-40B4-BE49-F238E27FC236}">
                <a16:creationId xmlns:a16="http://schemas.microsoft.com/office/drawing/2014/main" id="{22DCD218-66D6-224D-9A3C-315CC92A2AC1}"/>
              </a:ext>
            </a:extLst>
          </p:cNvPr>
          <p:cNvSpPr>
            <a:spLocks noGrp="1"/>
          </p:cNvSpPr>
          <p:nvPr>
            <p:ph type="pic" sz="quarter" idx="12" hasCustomPrompt="1"/>
          </p:nvPr>
        </p:nvSpPr>
        <p:spPr>
          <a:xfrm>
            <a:off x="838199"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1" name="Picture Placeholder 9">
            <a:extLst>
              <a:ext uri="{FF2B5EF4-FFF2-40B4-BE49-F238E27FC236}">
                <a16:creationId xmlns:a16="http://schemas.microsoft.com/office/drawing/2014/main" id="{24051209-D3B1-C842-A797-AA69B25F01DA}"/>
              </a:ext>
            </a:extLst>
          </p:cNvPr>
          <p:cNvSpPr>
            <a:spLocks noGrp="1"/>
          </p:cNvSpPr>
          <p:nvPr>
            <p:ph type="pic" sz="quarter" idx="13" hasCustomPrompt="1"/>
          </p:nvPr>
        </p:nvSpPr>
        <p:spPr>
          <a:xfrm>
            <a:off x="2689563"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3" name="Picture Placeholder 9">
            <a:extLst>
              <a:ext uri="{FF2B5EF4-FFF2-40B4-BE49-F238E27FC236}">
                <a16:creationId xmlns:a16="http://schemas.microsoft.com/office/drawing/2014/main" id="{02EEA58B-4668-1649-A3F9-2AFE5C193E3B}"/>
              </a:ext>
            </a:extLst>
          </p:cNvPr>
          <p:cNvSpPr>
            <a:spLocks noGrp="1"/>
          </p:cNvSpPr>
          <p:nvPr>
            <p:ph type="pic" sz="quarter" idx="14" hasCustomPrompt="1"/>
          </p:nvPr>
        </p:nvSpPr>
        <p:spPr>
          <a:xfrm>
            <a:off x="4540927"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4" name="Picture Placeholder 9">
            <a:extLst>
              <a:ext uri="{FF2B5EF4-FFF2-40B4-BE49-F238E27FC236}">
                <a16:creationId xmlns:a16="http://schemas.microsoft.com/office/drawing/2014/main" id="{6D8D9ABF-3B8B-0D41-A1EF-46B4A7671212}"/>
              </a:ext>
            </a:extLst>
          </p:cNvPr>
          <p:cNvSpPr>
            <a:spLocks noGrp="1"/>
          </p:cNvSpPr>
          <p:nvPr>
            <p:ph type="pic" sz="quarter" idx="15" hasCustomPrompt="1"/>
          </p:nvPr>
        </p:nvSpPr>
        <p:spPr>
          <a:xfrm>
            <a:off x="6392291"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5" name="Picture Placeholder 9">
            <a:extLst>
              <a:ext uri="{FF2B5EF4-FFF2-40B4-BE49-F238E27FC236}">
                <a16:creationId xmlns:a16="http://schemas.microsoft.com/office/drawing/2014/main" id="{00366C8A-7239-7A4B-ACD3-DA6AACD9A228}"/>
              </a:ext>
            </a:extLst>
          </p:cNvPr>
          <p:cNvSpPr>
            <a:spLocks noGrp="1"/>
          </p:cNvSpPr>
          <p:nvPr>
            <p:ph type="pic" sz="quarter" idx="16" hasCustomPrompt="1"/>
          </p:nvPr>
        </p:nvSpPr>
        <p:spPr>
          <a:xfrm>
            <a:off x="8243655"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6" name="Picture Placeholder 9">
            <a:extLst>
              <a:ext uri="{FF2B5EF4-FFF2-40B4-BE49-F238E27FC236}">
                <a16:creationId xmlns:a16="http://schemas.microsoft.com/office/drawing/2014/main" id="{1516F040-2368-2146-978B-234D2206BACF}"/>
              </a:ext>
            </a:extLst>
          </p:cNvPr>
          <p:cNvSpPr>
            <a:spLocks noGrp="1"/>
          </p:cNvSpPr>
          <p:nvPr>
            <p:ph type="pic" sz="quarter" idx="17" hasCustomPrompt="1"/>
          </p:nvPr>
        </p:nvSpPr>
        <p:spPr>
          <a:xfrm>
            <a:off x="10095017"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8" name="Picture Placeholder 9">
            <a:extLst>
              <a:ext uri="{FF2B5EF4-FFF2-40B4-BE49-F238E27FC236}">
                <a16:creationId xmlns:a16="http://schemas.microsoft.com/office/drawing/2014/main" id="{4CE84F41-011D-6347-91F6-FCA65B1538E7}"/>
              </a:ext>
            </a:extLst>
          </p:cNvPr>
          <p:cNvSpPr>
            <a:spLocks noGrp="1"/>
          </p:cNvSpPr>
          <p:nvPr>
            <p:ph type="pic" sz="quarter" idx="18" hasCustomPrompt="1"/>
          </p:nvPr>
        </p:nvSpPr>
        <p:spPr>
          <a:xfrm>
            <a:off x="838199"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9" name="Picture Placeholder 9">
            <a:extLst>
              <a:ext uri="{FF2B5EF4-FFF2-40B4-BE49-F238E27FC236}">
                <a16:creationId xmlns:a16="http://schemas.microsoft.com/office/drawing/2014/main" id="{55FD9FED-BF77-B346-895D-3EB0FE7A4A35}"/>
              </a:ext>
            </a:extLst>
          </p:cNvPr>
          <p:cNvSpPr>
            <a:spLocks noGrp="1"/>
          </p:cNvSpPr>
          <p:nvPr>
            <p:ph type="pic" sz="quarter" idx="19" hasCustomPrompt="1"/>
          </p:nvPr>
        </p:nvSpPr>
        <p:spPr>
          <a:xfrm>
            <a:off x="2689563"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0" name="Picture Placeholder 9">
            <a:extLst>
              <a:ext uri="{FF2B5EF4-FFF2-40B4-BE49-F238E27FC236}">
                <a16:creationId xmlns:a16="http://schemas.microsoft.com/office/drawing/2014/main" id="{810B3040-E0FC-614A-BD86-288B1CA362AD}"/>
              </a:ext>
            </a:extLst>
          </p:cNvPr>
          <p:cNvSpPr>
            <a:spLocks noGrp="1"/>
          </p:cNvSpPr>
          <p:nvPr>
            <p:ph type="pic" sz="quarter" idx="20" hasCustomPrompt="1"/>
          </p:nvPr>
        </p:nvSpPr>
        <p:spPr>
          <a:xfrm>
            <a:off x="4540927"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1" name="Picture Placeholder 9">
            <a:extLst>
              <a:ext uri="{FF2B5EF4-FFF2-40B4-BE49-F238E27FC236}">
                <a16:creationId xmlns:a16="http://schemas.microsoft.com/office/drawing/2014/main" id="{E01DDA5D-7EC1-984A-A70A-C003F922F164}"/>
              </a:ext>
            </a:extLst>
          </p:cNvPr>
          <p:cNvSpPr>
            <a:spLocks noGrp="1"/>
          </p:cNvSpPr>
          <p:nvPr>
            <p:ph type="pic" sz="quarter" idx="21" hasCustomPrompt="1"/>
          </p:nvPr>
        </p:nvSpPr>
        <p:spPr>
          <a:xfrm>
            <a:off x="6392291"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2" name="Picture Placeholder 9">
            <a:extLst>
              <a:ext uri="{FF2B5EF4-FFF2-40B4-BE49-F238E27FC236}">
                <a16:creationId xmlns:a16="http://schemas.microsoft.com/office/drawing/2014/main" id="{CAE9C880-69DD-4D43-A3E4-3CFBA88EE870}"/>
              </a:ext>
            </a:extLst>
          </p:cNvPr>
          <p:cNvSpPr>
            <a:spLocks noGrp="1"/>
          </p:cNvSpPr>
          <p:nvPr>
            <p:ph type="pic" sz="quarter" idx="22" hasCustomPrompt="1"/>
          </p:nvPr>
        </p:nvSpPr>
        <p:spPr>
          <a:xfrm>
            <a:off x="8243655"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3" name="Picture Placeholder 9">
            <a:extLst>
              <a:ext uri="{FF2B5EF4-FFF2-40B4-BE49-F238E27FC236}">
                <a16:creationId xmlns:a16="http://schemas.microsoft.com/office/drawing/2014/main" id="{069888CD-835B-CD48-976E-D8927353B72F}"/>
              </a:ext>
            </a:extLst>
          </p:cNvPr>
          <p:cNvSpPr>
            <a:spLocks noGrp="1"/>
          </p:cNvSpPr>
          <p:nvPr>
            <p:ph type="pic" sz="quarter" idx="23" hasCustomPrompt="1"/>
          </p:nvPr>
        </p:nvSpPr>
        <p:spPr>
          <a:xfrm>
            <a:off x="10095017"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4" name="Picture Placeholder 9">
            <a:extLst>
              <a:ext uri="{FF2B5EF4-FFF2-40B4-BE49-F238E27FC236}">
                <a16:creationId xmlns:a16="http://schemas.microsoft.com/office/drawing/2014/main" id="{D8043A99-11D0-D746-B6C6-741721221A89}"/>
              </a:ext>
            </a:extLst>
          </p:cNvPr>
          <p:cNvSpPr>
            <a:spLocks noGrp="1"/>
          </p:cNvSpPr>
          <p:nvPr>
            <p:ph type="pic" sz="quarter" idx="24" hasCustomPrompt="1"/>
          </p:nvPr>
        </p:nvSpPr>
        <p:spPr>
          <a:xfrm>
            <a:off x="838199"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5" name="Picture Placeholder 9">
            <a:extLst>
              <a:ext uri="{FF2B5EF4-FFF2-40B4-BE49-F238E27FC236}">
                <a16:creationId xmlns:a16="http://schemas.microsoft.com/office/drawing/2014/main" id="{C927EA40-FB4E-154F-8C95-D3F52D4C9AB1}"/>
              </a:ext>
            </a:extLst>
          </p:cNvPr>
          <p:cNvSpPr>
            <a:spLocks noGrp="1"/>
          </p:cNvSpPr>
          <p:nvPr>
            <p:ph type="pic" sz="quarter" idx="25" hasCustomPrompt="1"/>
          </p:nvPr>
        </p:nvSpPr>
        <p:spPr>
          <a:xfrm>
            <a:off x="2689563"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6" name="Picture Placeholder 9">
            <a:extLst>
              <a:ext uri="{FF2B5EF4-FFF2-40B4-BE49-F238E27FC236}">
                <a16:creationId xmlns:a16="http://schemas.microsoft.com/office/drawing/2014/main" id="{0F7E42D0-D244-634F-BCA4-14324FF3B944}"/>
              </a:ext>
            </a:extLst>
          </p:cNvPr>
          <p:cNvSpPr>
            <a:spLocks noGrp="1"/>
          </p:cNvSpPr>
          <p:nvPr>
            <p:ph type="pic" sz="quarter" idx="26" hasCustomPrompt="1"/>
          </p:nvPr>
        </p:nvSpPr>
        <p:spPr>
          <a:xfrm>
            <a:off x="4540927"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7" name="Picture Placeholder 9">
            <a:extLst>
              <a:ext uri="{FF2B5EF4-FFF2-40B4-BE49-F238E27FC236}">
                <a16:creationId xmlns:a16="http://schemas.microsoft.com/office/drawing/2014/main" id="{5229D6CB-919D-2345-AF02-FFFA87A06551}"/>
              </a:ext>
            </a:extLst>
          </p:cNvPr>
          <p:cNvSpPr>
            <a:spLocks noGrp="1"/>
          </p:cNvSpPr>
          <p:nvPr>
            <p:ph type="pic" sz="quarter" idx="27" hasCustomPrompt="1"/>
          </p:nvPr>
        </p:nvSpPr>
        <p:spPr>
          <a:xfrm>
            <a:off x="6392291"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8" name="Picture Placeholder 9">
            <a:extLst>
              <a:ext uri="{FF2B5EF4-FFF2-40B4-BE49-F238E27FC236}">
                <a16:creationId xmlns:a16="http://schemas.microsoft.com/office/drawing/2014/main" id="{38AA464E-9C43-7E41-BFF2-83B88BF308D2}"/>
              </a:ext>
            </a:extLst>
          </p:cNvPr>
          <p:cNvSpPr>
            <a:spLocks noGrp="1"/>
          </p:cNvSpPr>
          <p:nvPr>
            <p:ph type="pic" sz="quarter" idx="28" hasCustomPrompt="1"/>
          </p:nvPr>
        </p:nvSpPr>
        <p:spPr>
          <a:xfrm>
            <a:off x="8243655"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9" name="Picture Placeholder 9">
            <a:extLst>
              <a:ext uri="{FF2B5EF4-FFF2-40B4-BE49-F238E27FC236}">
                <a16:creationId xmlns:a16="http://schemas.microsoft.com/office/drawing/2014/main" id="{FF43B22E-8448-164D-8063-E70FCE571886}"/>
              </a:ext>
            </a:extLst>
          </p:cNvPr>
          <p:cNvSpPr>
            <a:spLocks noGrp="1"/>
          </p:cNvSpPr>
          <p:nvPr>
            <p:ph type="pic" sz="quarter" idx="29" hasCustomPrompt="1"/>
          </p:nvPr>
        </p:nvSpPr>
        <p:spPr>
          <a:xfrm>
            <a:off x="10095017"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30" name="TextBox 29">
            <a:extLst>
              <a:ext uri="{FF2B5EF4-FFF2-40B4-BE49-F238E27FC236}">
                <a16:creationId xmlns:a16="http://schemas.microsoft.com/office/drawing/2014/main" id="{C09E2C9A-5DF9-5340-8BC1-2982F7A94D83}"/>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Acknowledgements</a:t>
            </a:r>
            <a:endParaRPr lang="en-US" sz="2400" dirty="0">
              <a:solidFill>
                <a:schemeClr val="tx2"/>
              </a:solidFill>
            </a:endParaRPr>
          </a:p>
        </p:txBody>
      </p:sp>
    </p:spTree>
    <p:extLst>
      <p:ext uri="{BB962C8B-B14F-4D97-AF65-F5344CB8AC3E}">
        <p14:creationId xmlns:p14="http://schemas.microsoft.com/office/powerpoint/2010/main" val="2595378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98A74C-AE04-EA46-9336-45925496D5A5}"/>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38111B71-A48F-6C49-BE26-854D628F48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6D9CB567-E66E-0447-B50F-E2A9BF918635}"/>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extBox 7">
            <a:extLst>
              <a:ext uri="{FF2B5EF4-FFF2-40B4-BE49-F238E27FC236}">
                <a16:creationId xmlns:a16="http://schemas.microsoft.com/office/drawing/2014/main" id="{5D300F91-2086-C249-8939-F3F9372F9DF3}"/>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Resources</a:t>
            </a:r>
            <a:endParaRPr lang="en-US" sz="2400" dirty="0">
              <a:solidFill>
                <a:schemeClr val="tx2"/>
              </a:solidFill>
            </a:endParaRPr>
          </a:p>
        </p:txBody>
      </p:sp>
      <p:sp>
        <p:nvSpPr>
          <p:cNvPr id="13" name="Rectangle 12">
            <a:extLst>
              <a:ext uri="{FF2B5EF4-FFF2-40B4-BE49-F238E27FC236}">
                <a16:creationId xmlns:a16="http://schemas.microsoft.com/office/drawing/2014/main" id="{A0C649CC-12DB-5B44-80A5-259599EE56CA}"/>
              </a:ext>
            </a:extLst>
          </p:cNvPr>
          <p:cNvSpPr/>
          <p:nvPr userDrawn="1"/>
        </p:nvSpPr>
        <p:spPr>
          <a:xfrm>
            <a:off x="828000" y="1158598"/>
            <a:ext cx="10838135" cy="4188326"/>
          </a:xfrm>
          <a:prstGeom prst="rect">
            <a:avLst/>
          </a:prstGeom>
        </p:spPr>
        <p:txBody>
          <a:bodyPr wrap="square" lIns="0" tIns="0" rIns="0">
            <a:spAutoFit/>
          </a:bodyPr>
          <a:lstStyle/>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01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FF9A6-8975-1A4C-B70F-7D9D736A9BB2}"/>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465F8398-59DE-4D46-986F-ABB031130E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E8C3940F-4845-6641-826F-FB279F078B52}"/>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TextBox 6">
            <a:extLst>
              <a:ext uri="{FF2B5EF4-FFF2-40B4-BE49-F238E27FC236}">
                <a16:creationId xmlns:a16="http://schemas.microsoft.com/office/drawing/2014/main" id="{0337C061-C4E8-4646-96D0-A661DEEBB454}"/>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References</a:t>
            </a:r>
            <a:endParaRPr lang="en-US" sz="2400" dirty="0">
              <a:solidFill>
                <a:schemeClr val="tx2"/>
              </a:solidFill>
            </a:endParaRPr>
          </a:p>
        </p:txBody>
      </p:sp>
      <p:sp>
        <p:nvSpPr>
          <p:cNvPr id="8" name="Rectangle 7">
            <a:extLst>
              <a:ext uri="{FF2B5EF4-FFF2-40B4-BE49-F238E27FC236}">
                <a16:creationId xmlns:a16="http://schemas.microsoft.com/office/drawing/2014/main" id="{D896CFF6-1CCA-A641-A4EB-DCDC8EFFB3EF}"/>
              </a:ext>
            </a:extLst>
          </p:cNvPr>
          <p:cNvSpPr/>
          <p:nvPr userDrawn="1"/>
        </p:nvSpPr>
        <p:spPr>
          <a:xfrm>
            <a:off x="828000" y="1077251"/>
            <a:ext cx="10827935" cy="4385816"/>
          </a:xfrm>
          <a:prstGeom prst="rect">
            <a:avLst/>
          </a:prstGeom>
        </p:spPr>
        <p:txBody>
          <a:bodyPr wrap="square" lIns="0" tIns="0" rIns="0" bIns="0">
            <a:spAutoFit/>
          </a:bodyPr>
          <a:lstStyle/>
          <a:p>
            <a:pPr>
              <a:lnSpc>
                <a:spcPts val="1900"/>
              </a:lnSpc>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51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TPC hold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335714-E874-464A-B58B-760B1874523A}"/>
              </a:ext>
            </a:extLst>
          </p:cNvPr>
          <p:cNvSpPr/>
          <p:nvPr userDrawn="1"/>
        </p:nvSpPr>
        <p:spPr>
          <a:xfrm>
            <a:off x="0" y="0"/>
            <a:ext cx="12192000" cy="6967558"/>
          </a:xfrm>
          <a:custGeom>
            <a:avLst/>
            <a:gdLst>
              <a:gd name="connsiteX0" fmla="*/ 0 w 12192000"/>
              <a:gd name="connsiteY0" fmla="*/ 0 h 6967558"/>
              <a:gd name="connsiteX1" fmla="*/ 824411 w 12192000"/>
              <a:gd name="connsiteY1" fmla="*/ 0 h 6967558"/>
              <a:gd name="connsiteX2" fmla="*/ 1404983 w 12192000"/>
              <a:gd name="connsiteY2" fmla="*/ 0 h 6967558"/>
              <a:gd name="connsiteX3" fmla="*/ 1619794 w 12192000"/>
              <a:gd name="connsiteY3" fmla="*/ 0 h 6967558"/>
              <a:gd name="connsiteX4" fmla="*/ 2444206 w 12192000"/>
              <a:gd name="connsiteY4" fmla="*/ 0 h 6967558"/>
              <a:gd name="connsiteX5" fmla="*/ 2659017 w 12192000"/>
              <a:gd name="connsiteY5" fmla="*/ 0 h 6967558"/>
              <a:gd name="connsiteX6" fmla="*/ 3239589 w 12192000"/>
              <a:gd name="connsiteY6" fmla="*/ 0 h 6967558"/>
              <a:gd name="connsiteX7" fmla="*/ 4064000 w 12192000"/>
              <a:gd name="connsiteY7" fmla="*/ 0 h 6967558"/>
              <a:gd name="connsiteX8" fmla="*/ 4888411 w 12192000"/>
              <a:gd name="connsiteY8" fmla="*/ 0 h 6967558"/>
              <a:gd name="connsiteX9" fmla="*/ 5347063 w 12192000"/>
              <a:gd name="connsiteY9" fmla="*/ 0 h 6967558"/>
              <a:gd name="connsiteX10" fmla="*/ 5683794 w 12192000"/>
              <a:gd name="connsiteY10" fmla="*/ 0 h 6967558"/>
              <a:gd name="connsiteX11" fmla="*/ 6142446 w 12192000"/>
              <a:gd name="connsiteY11" fmla="*/ 0 h 6967558"/>
              <a:gd name="connsiteX12" fmla="*/ 6601097 w 12192000"/>
              <a:gd name="connsiteY12" fmla="*/ 0 h 6967558"/>
              <a:gd name="connsiteX13" fmla="*/ 7425509 w 12192000"/>
              <a:gd name="connsiteY13" fmla="*/ 0 h 6967558"/>
              <a:gd name="connsiteX14" fmla="*/ 8006080 w 12192000"/>
              <a:gd name="connsiteY14" fmla="*/ 0 h 6967558"/>
              <a:gd name="connsiteX15" fmla="*/ 8342811 w 12192000"/>
              <a:gd name="connsiteY15" fmla="*/ 0 h 6967558"/>
              <a:gd name="connsiteX16" fmla="*/ 8801463 w 12192000"/>
              <a:gd name="connsiteY16" fmla="*/ 0 h 6967558"/>
              <a:gd name="connsiteX17" fmla="*/ 9625874 w 12192000"/>
              <a:gd name="connsiteY17" fmla="*/ 0 h 6967558"/>
              <a:gd name="connsiteX18" fmla="*/ 9962606 w 12192000"/>
              <a:gd name="connsiteY18" fmla="*/ 0 h 6967558"/>
              <a:gd name="connsiteX19" fmla="*/ 10543177 w 12192000"/>
              <a:gd name="connsiteY19" fmla="*/ 0 h 6967558"/>
              <a:gd name="connsiteX20" fmla="*/ 11001829 w 12192000"/>
              <a:gd name="connsiteY20" fmla="*/ 0 h 6967558"/>
              <a:gd name="connsiteX21" fmla="*/ 12192000 w 12192000"/>
              <a:gd name="connsiteY21" fmla="*/ 0 h 6967558"/>
              <a:gd name="connsiteX22" fmla="*/ 12192000 w 12192000"/>
              <a:gd name="connsiteY22" fmla="*/ 441279 h 6967558"/>
              <a:gd name="connsiteX23" fmla="*/ 12192000 w 12192000"/>
              <a:gd name="connsiteY23" fmla="*/ 1021909 h 6967558"/>
              <a:gd name="connsiteX24" fmla="*/ 12192000 w 12192000"/>
              <a:gd name="connsiteY24" fmla="*/ 1532863 h 6967558"/>
              <a:gd name="connsiteX25" fmla="*/ 12192000 w 12192000"/>
              <a:gd name="connsiteY25" fmla="*/ 1974141 h 6967558"/>
              <a:gd name="connsiteX26" fmla="*/ 12192000 w 12192000"/>
              <a:gd name="connsiteY26" fmla="*/ 2415420 h 6967558"/>
              <a:gd name="connsiteX27" fmla="*/ 12192000 w 12192000"/>
              <a:gd name="connsiteY27" fmla="*/ 3135401 h 6967558"/>
              <a:gd name="connsiteX28" fmla="*/ 12192000 w 12192000"/>
              <a:gd name="connsiteY28" fmla="*/ 3716031 h 6967558"/>
              <a:gd name="connsiteX29" fmla="*/ 12192000 w 12192000"/>
              <a:gd name="connsiteY29" fmla="*/ 4087634 h 6967558"/>
              <a:gd name="connsiteX30" fmla="*/ 12192000 w 12192000"/>
              <a:gd name="connsiteY30" fmla="*/ 4598588 h 6967558"/>
              <a:gd name="connsiteX31" fmla="*/ 12192000 w 12192000"/>
              <a:gd name="connsiteY31" fmla="*/ 5179218 h 6967558"/>
              <a:gd name="connsiteX32" fmla="*/ 12192000 w 12192000"/>
              <a:gd name="connsiteY32" fmla="*/ 5620497 h 6967558"/>
              <a:gd name="connsiteX33" fmla="*/ 12192000 w 12192000"/>
              <a:gd name="connsiteY33" fmla="*/ 6340478 h 6967558"/>
              <a:gd name="connsiteX34" fmla="*/ 12192000 w 12192000"/>
              <a:gd name="connsiteY34" fmla="*/ 6967558 h 6967558"/>
              <a:gd name="connsiteX35" fmla="*/ 11977189 w 12192000"/>
              <a:gd name="connsiteY35" fmla="*/ 6967558 h 6967558"/>
              <a:gd name="connsiteX36" fmla="*/ 11762377 w 12192000"/>
              <a:gd name="connsiteY36" fmla="*/ 6967558 h 6967558"/>
              <a:gd name="connsiteX37" fmla="*/ 11303726 w 12192000"/>
              <a:gd name="connsiteY37" fmla="*/ 6967558 h 6967558"/>
              <a:gd name="connsiteX38" fmla="*/ 10845074 w 12192000"/>
              <a:gd name="connsiteY38" fmla="*/ 6967558 h 6967558"/>
              <a:gd name="connsiteX39" fmla="*/ 10630263 w 12192000"/>
              <a:gd name="connsiteY39" fmla="*/ 6967558 h 6967558"/>
              <a:gd name="connsiteX40" fmla="*/ 10415451 w 12192000"/>
              <a:gd name="connsiteY40" fmla="*/ 6967558 h 6967558"/>
              <a:gd name="connsiteX41" fmla="*/ 9712960 w 12192000"/>
              <a:gd name="connsiteY41" fmla="*/ 6967558 h 6967558"/>
              <a:gd name="connsiteX42" fmla="*/ 9498149 w 12192000"/>
              <a:gd name="connsiteY42" fmla="*/ 6967558 h 6967558"/>
              <a:gd name="connsiteX43" fmla="*/ 9283337 w 12192000"/>
              <a:gd name="connsiteY43" fmla="*/ 6967558 h 6967558"/>
              <a:gd name="connsiteX44" fmla="*/ 8702766 w 12192000"/>
              <a:gd name="connsiteY44" fmla="*/ 6967558 h 6967558"/>
              <a:gd name="connsiteX45" fmla="*/ 8122194 w 12192000"/>
              <a:gd name="connsiteY45" fmla="*/ 6967558 h 6967558"/>
              <a:gd name="connsiteX46" fmla="*/ 7541623 w 12192000"/>
              <a:gd name="connsiteY46" fmla="*/ 6967558 h 6967558"/>
              <a:gd name="connsiteX47" fmla="*/ 6839131 w 12192000"/>
              <a:gd name="connsiteY47" fmla="*/ 6967558 h 6967558"/>
              <a:gd name="connsiteX48" fmla="*/ 6136640 w 12192000"/>
              <a:gd name="connsiteY48" fmla="*/ 6967558 h 6967558"/>
              <a:gd name="connsiteX49" fmla="*/ 5312229 w 12192000"/>
              <a:gd name="connsiteY49" fmla="*/ 6967558 h 6967558"/>
              <a:gd name="connsiteX50" fmla="*/ 4487817 w 12192000"/>
              <a:gd name="connsiteY50" fmla="*/ 6967558 h 6967558"/>
              <a:gd name="connsiteX51" fmla="*/ 4029166 w 12192000"/>
              <a:gd name="connsiteY51" fmla="*/ 6967558 h 6967558"/>
              <a:gd name="connsiteX52" fmla="*/ 3570514 w 12192000"/>
              <a:gd name="connsiteY52" fmla="*/ 6967558 h 6967558"/>
              <a:gd name="connsiteX53" fmla="*/ 3355703 w 12192000"/>
              <a:gd name="connsiteY53" fmla="*/ 6967558 h 6967558"/>
              <a:gd name="connsiteX54" fmla="*/ 2775131 w 12192000"/>
              <a:gd name="connsiteY54" fmla="*/ 6967558 h 6967558"/>
              <a:gd name="connsiteX55" fmla="*/ 2560320 w 12192000"/>
              <a:gd name="connsiteY55" fmla="*/ 6967558 h 6967558"/>
              <a:gd name="connsiteX56" fmla="*/ 1735909 w 12192000"/>
              <a:gd name="connsiteY56" fmla="*/ 6967558 h 6967558"/>
              <a:gd name="connsiteX57" fmla="*/ 1277257 w 12192000"/>
              <a:gd name="connsiteY57" fmla="*/ 6967558 h 6967558"/>
              <a:gd name="connsiteX58" fmla="*/ 1062446 w 12192000"/>
              <a:gd name="connsiteY58" fmla="*/ 6967558 h 6967558"/>
              <a:gd name="connsiteX59" fmla="*/ 0 w 12192000"/>
              <a:gd name="connsiteY59" fmla="*/ 6967558 h 6967558"/>
              <a:gd name="connsiteX60" fmla="*/ 0 w 12192000"/>
              <a:gd name="connsiteY60" fmla="*/ 6386928 h 6967558"/>
              <a:gd name="connsiteX61" fmla="*/ 0 w 12192000"/>
              <a:gd name="connsiteY61" fmla="*/ 5666947 h 6967558"/>
              <a:gd name="connsiteX62" fmla="*/ 0 w 12192000"/>
              <a:gd name="connsiteY62" fmla="*/ 5225669 h 6967558"/>
              <a:gd name="connsiteX63" fmla="*/ 0 w 12192000"/>
              <a:gd name="connsiteY63" fmla="*/ 4575363 h 6967558"/>
              <a:gd name="connsiteX64" fmla="*/ 0 w 12192000"/>
              <a:gd name="connsiteY64" fmla="*/ 3855382 h 6967558"/>
              <a:gd name="connsiteX65" fmla="*/ 0 w 12192000"/>
              <a:gd name="connsiteY65" fmla="*/ 3414103 h 6967558"/>
              <a:gd name="connsiteX66" fmla="*/ 0 w 12192000"/>
              <a:gd name="connsiteY66" fmla="*/ 2694122 h 6967558"/>
              <a:gd name="connsiteX67" fmla="*/ 0 w 12192000"/>
              <a:gd name="connsiteY67" fmla="*/ 2183168 h 6967558"/>
              <a:gd name="connsiteX68" fmla="*/ 0 w 12192000"/>
              <a:gd name="connsiteY68" fmla="*/ 1741890 h 6967558"/>
              <a:gd name="connsiteX69" fmla="*/ 0 w 12192000"/>
              <a:gd name="connsiteY69" fmla="*/ 1230935 h 6967558"/>
              <a:gd name="connsiteX70" fmla="*/ 0 w 12192000"/>
              <a:gd name="connsiteY70" fmla="*/ 510954 h 6967558"/>
              <a:gd name="connsiteX71" fmla="*/ 0 w 12192000"/>
              <a:gd name="connsiteY71" fmla="*/ 0 h 69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967558"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12442" y="211964"/>
                  <a:pt x="12182602" y="292202"/>
                  <a:pt x="12192000" y="441279"/>
                </a:cubicBezTo>
                <a:cubicBezTo>
                  <a:pt x="12201398" y="590356"/>
                  <a:pt x="12174615" y="762267"/>
                  <a:pt x="12192000" y="1021909"/>
                </a:cubicBezTo>
                <a:cubicBezTo>
                  <a:pt x="12209385" y="1281551"/>
                  <a:pt x="12152173" y="1398607"/>
                  <a:pt x="12192000" y="1532863"/>
                </a:cubicBezTo>
                <a:cubicBezTo>
                  <a:pt x="12231827" y="1667119"/>
                  <a:pt x="12190120" y="1819118"/>
                  <a:pt x="12192000" y="1974141"/>
                </a:cubicBezTo>
                <a:cubicBezTo>
                  <a:pt x="12193880" y="2129164"/>
                  <a:pt x="12182581" y="2196933"/>
                  <a:pt x="12192000" y="2415420"/>
                </a:cubicBezTo>
                <a:cubicBezTo>
                  <a:pt x="12201419" y="2633907"/>
                  <a:pt x="12109951" y="2850482"/>
                  <a:pt x="12192000" y="3135401"/>
                </a:cubicBezTo>
                <a:cubicBezTo>
                  <a:pt x="12274049" y="3420320"/>
                  <a:pt x="12134872" y="3535742"/>
                  <a:pt x="12192000" y="3716031"/>
                </a:cubicBezTo>
                <a:cubicBezTo>
                  <a:pt x="12249128" y="3896320"/>
                  <a:pt x="12185772" y="3949055"/>
                  <a:pt x="12192000" y="4087634"/>
                </a:cubicBezTo>
                <a:cubicBezTo>
                  <a:pt x="12198228" y="4226213"/>
                  <a:pt x="12166640" y="4397262"/>
                  <a:pt x="12192000" y="4598588"/>
                </a:cubicBezTo>
                <a:cubicBezTo>
                  <a:pt x="12217360" y="4799914"/>
                  <a:pt x="12168537" y="5013489"/>
                  <a:pt x="12192000" y="5179218"/>
                </a:cubicBezTo>
                <a:cubicBezTo>
                  <a:pt x="12215463" y="5344947"/>
                  <a:pt x="12152996" y="5428933"/>
                  <a:pt x="12192000" y="5620497"/>
                </a:cubicBezTo>
                <a:cubicBezTo>
                  <a:pt x="12231004" y="5812061"/>
                  <a:pt x="12148621" y="6095045"/>
                  <a:pt x="12192000" y="6340478"/>
                </a:cubicBezTo>
                <a:cubicBezTo>
                  <a:pt x="12235379" y="6585911"/>
                  <a:pt x="12174251" y="6819912"/>
                  <a:pt x="12192000" y="6967558"/>
                </a:cubicBezTo>
                <a:cubicBezTo>
                  <a:pt x="12096276" y="6974426"/>
                  <a:pt x="12080006" y="6960652"/>
                  <a:pt x="11977189" y="6967558"/>
                </a:cubicBezTo>
                <a:cubicBezTo>
                  <a:pt x="11874372" y="6974464"/>
                  <a:pt x="11869119" y="6948878"/>
                  <a:pt x="11762377" y="6967558"/>
                </a:cubicBezTo>
                <a:cubicBezTo>
                  <a:pt x="11655635" y="6986238"/>
                  <a:pt x="11399256" y="6931444"/>
                  <a:pt x="11303726" y="6967558"/>
                </a:cubicBezTo>
                <a:cubicBezTo>
                  <a:pt x="11208196" y="7003672"/>
                  <a:pt x="11070949" y="6936543"/>
                  <a:pt x="10845074" y="6967558"/>
                </a:cubicBezTo>
                <a:cubicBezTo>
                  <a:pt x="10619199" y="6998573"/>
                  <a:pt x="10673984" y="6942521"/>
                  <a:pt x="10630263" y="6967558"/>
                </a:cubicBezTo>
                <a:cubicBezTo>
                  <a:pt x="10586542" y="6992595"/>
                  <a:pt x="10492434" y="6942562"/>
                  <a:pt x="10415451" y="6967558"/>
                </a:cubicBezTo>
                <a:cubicBezTo>
                  <a:pt x="10338468" y="6992554"/>
                  <a:pt x="10047258" y="6891645"/>
                  <a:pt x="9712960" y="6967558"/>
                </a:cubicBezTo>
                <a:cubicBezTo>
                  <a:pt x="9378662" y="7043471"/>
                  <a:pt x="9593490" y="6957379"/>
                  <a:pt x="9498149" y="6967558"/>
                </a:cubicBezTo>
                <a:cubicBezTo>
                  <a:pt x="9402808" y="6977737"/>
                  <a:pt x="9329898" y="6949596"/>
                  <a:pt x="9283337" y="6967558"/>
                </a:cubicBezTo>
                <a:cubicBezTo>
                  <a:pt x="9236776" y="6985520"/>
                  <a:pt x="8985957" y="6959499"/>
                  <a:pt x="8702766" y="6967558"/>
                </a:cubicBezTo>
                <a:cubicBezTo>
                  <a:pt x="8419575" y="6975617"/>
                  <a:pt x="8294198" y="6960451"/>
                  <a:pt x="8122194" y="6967558"/>
                </a:cubicBezTo>
                <a:cubicBezTo>
                  <a:pt x="7950190" y="6974665"/>
                  <a:pt x="7721581" y="6920574"/>
                  <a:pt x="7541623" y="6967558"/>
                </a:cubicBezTo>
                <a:cubicBezTo>
                  <a:pt x="7361665" y="7014542"/>
                  <a:pt x="7099969" y="6884345"/>
                  <a:pt x="6839131" y="6967558"/>
                </a:cubicBezTo>
                <a:cubicBezTo>
                  <a:pt x="6578293" y="7050771"/>
                  <a:pt x="6303603" y="6938458"/>
                  <a:pt x="6136640" y="6967558"/>
                </a:cubicBezTo>
                <a:cubicBezTo>
                  <a:pt x="5969677" y="6996658"/>
                  <a:pt x="5514644" y="6921358"/>
                  <a:pt x="5312229" y="6967558"/>
                </a:cubicBezTo>
                <a:cubicBezTo>
                  <a:pt x="5109814" y="7013758"/>
                  <a:pt x="4699216" y="6963314"/>
                  <a:pt x="4487817" y="6967558"/>
                </a:cubicBezTo>
                <a:cubicBezTo>
                  <a:pt x="4276418" y="6971802"/>
                  <a:pt x="4211675" y="6950389"/>
                  <a:pt x="4029166" y="6967558"/>
                </a:cubicBezTo>
                <a:cubicBezTo>
                  <a:pt x="3846657" y="6984727"/>
                  <a:pt x="3776998" y="6919614"/>
                  <a:pt x="3570514" y="6967558"/>
                </a:cubicBezTo>
                <a:cubicBezTo>
                  <a:pt x="3364030" y="7015502"/>
                  <a:pt x="3425257" y="6964916"/>
                  <a:pt x="3355703" y="6967558"/>
                </a:cubicBezTo>
                <a:cubicBezTo>
                  <a:pt x="3286149" y="6970200"/>
                  <a:pt x="3047229" y="6945710"/>
                  <a:pt x="2775131" y="6967558"/>
                </a:cubicBezTo>
                <a:cubicBezTo>
                  <a:pt x="2503033" y="6989406"/>
                  <a:pt x="2630325" y="6957273"/>
                  <a:pt x="2560320" y="6967558"/>
                </a:cubicBezTo>
                <a:cubicBezTo>
                  <a:pt x="2490315" y="6977843"/>
                  <a:pt x="1949306" y="6917192"/>
                  <a:pt x="1735909" y="6967558"/>
                </a:cubicBezTo>
                <a:cubicBezTo>
                  <a:pt x="1522512" y="7017924"/>
                  <a:pt x="1388186" y="6965187"/>
                  <a:pt x="1277257" y="6967558"/>
                </a:cubicBezTo>
                <a:cubicBezTo>
                  <a:pt x="1166328" y="6969929"/>
                  <a:pt x="1120385" y="6941855"/>
                  <a:pt x="1062446" y="6967558"/>
                </a:cubicBezTo>
                <a:cubicBezTo>
                  <a:pt x="1004507" y="6993261"/>
                  <a:pt x="428464" y="6892227"/>
                  <a:pt x="0" y="6967558"/>
                </a:cubicBezTo>
                <a:cubicBezTo>
                  <a:pt x="-38388" y="6792760"/>
                  <a:pt x="19809" y="6515441"/>
                  <a:pt x="0" y="6386928"/>
                </a:cubicBezTo>
                <a:cubicBezTo>
                  <a:pt x="-19809" y="6258415"/>
                  <a:pt x="4439" y="6018233"/>
                  <a:pt x="0" y="5666947"/>
                </a:cubicBezTo>
                <a:cubicBezTo>
                  <a:pt x="-4439" y="5315661"/>
                  <a:pt x="12159" y="5412860"/>
                  <a:pt x="0" y="5225669"/>
                </a:cubicBezTo>
                <a:cubicBezTo>
                  <a:pt x="-12159" y="5038478"/>
                  <a:pt x="63955" y="4786234"/>
                  <a:pt x="0" y="4575363"/>
                </a:cubicBezTo>
                <a:cubicBezTo>
                  <a:pt x="-63955" y="4364492"/>
                  <a:pt x="27365" y="4059123"/>
                  <a:pt x="0" y="3855382"/>
                </a:cubicBezTo>
                <a:cubicBezTo>
                  <a:pt x="-27365" y="3651641"/>
                  <a:pt x="52608" y="3514966"/>
                  <a:pt x="0" y="3414103"/>
                </a:cubicBezTo>
                <a:cubicBezTo>
                  <a:pt x="-52608" y="3313240"/>
                  <a:pt x="67079" y="3038944"/>
                  <a:pt x="0" y="2694122"/>
                </a:cubicBezTo>
                <a:cubicBezTo>
                  <a:pt x="-67079" y="2349300"/>
                  <a:pt x="48957" y="2360685"/>
                  <a:pt x="0" y="2183168"/>
                </a:cubicBezTo>
                <a:cubicBezTo>
                  <a:pt x="-48957" y="2005651"/>
                  <a:pt x="37853" y="1906267"/>
                  <a:pt x="0" y="1741890"/>
                </a:cubicBezTo>
                <a:cubicBezTo>
                  <a:pt x="-37853" y="1577513"/>
                  <a:pt x="27669" y="1398835"/>
                  <a:pt x="0" y="1230935"/>
                </a:cubicBezTo>
                <a:cubicBezTo>
                  <a:pt x="-27669" y="1063036"/>
                  <a:pt x="5893" y="845159"/>
                  <a:pt x="0" y="510954"/>
                </a:cubicBezTo>
                <a:cubicBezTo>
                  <a:pt x="-5893" y="176749"/>
                  <a:pt x="32405" y="159774"/>
                  <a:pt x="0" y="0"/>
                </a:cubicBezTo>
                <a:close/>
              </a:path>
              <a:path w="12192000" h="6967558"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47804" y="255718"/>
                  <a:pt x="12118616" y="465491"/>
                  <a:pt x="12192000" y="719981"/>
                </a:cubicBezTo>
                <a:cubicBezTo>
                  <a:pt x="12265384" y="974471"/>
                  <a:pt x="12189329" y="920335"/>
                  <a:pt x="12192000" y="1091584"/>
                </a:cubicBezTo>
                <a:cubicBezTo>
                  <a:pt x="12194671" y="1262833"/>
                  <a:pt x="12181784" y="1396933"/>
                  <a:pt x="12192000" y="1532863"/>
                </a:cubicBezTo>
                <a:cubicBezTo>
                  <a:pt x="12202216" y="1668793"/>
                  <a:pt x="12146183" y="1888342"/>
                  <a:pt x="12192000" y="2043817"/>
                </a:cubicBezTo>
                <a:cubicBezTo>
                  <a:pt x="12237817" y="2199292"/>
                  <a:pt x="12189078" y="2415508"/>
                  <a:pt x="12192000" y="2554771"/>
                </a:cubicBezTo>
                <a:cubicBezTo>
                  <a:pt x="12194922" y="2694034"/>
                  <a:pt x="12124733" y="2921570"/>
                  <a:pt x="12192000" y="3135401"/>
                </a:cubicBezTo>
                <a:cubicBezTo>
                  <a:pt x="12259267" y="3349232"/>
                  <a:pt x="12166105" y="3367852"/>
                  <a:pt x="12192000" y="3576680"/>
                </a:cubicBezTo>
                <a:cubicBezTo>
                  <a:pt x="12217895" y="3785508"/>
                  <a:pt x="12117730" y="4085247"/>
                  <a:pt x="12192000" y="4226985"/>
                </a:cubicBezTo>
                <a:cubicBezTo>
                  <a:pt x="12266270" y="4368724"/>
                  <a:pt x="12159292" y="4575169"/>
                  <a:pt x="12192000" y="4877291"/>
                </a:cubicBezTo>
                <a:cubicBezTo>
                  <a:pt x="12224708" y="5179413"/>
                  <a:pt x="12183732" y="5167610"/>
                  <a:pt x="12192000" y="5318569"/>
                </a:cubicBezTo>
                <a:cubicBezTo>
                  <a:pt x="12200268" y="5469528"/>
                  <a:pt x="12143640" y="5771656"/>
                  <a:pt x="12192000" y="5899199"/>
                </a:cubicBezTo>
                <a:cubicBezTo>
                  <a:pt x="12240360" y="6026742"/>
                  <a:pt x="12147976" y="6666140"/>
                  <a:pt x="12192000" y="6967558"/>
                </a:cubicBezTo>
                <a:cubicBezTo>
                  <a:pt x="11999703" y="6972265"/>
                  <a:pt x="11875688" y="6919228"/>
                  <a:pt x="11611429" y="6967558"/>
                </a:cubicBezTo>
                <a:cubicBezTo>
                  <a:pt x="11347170" y="7015888"/>
                  <a:pt x="11438643" y="6947207"/>
                  <a:pt x="11274697" y="6967558"/>
                </a:cubicBezTo>
                <a:cubicBezTo>
                  <a:pt x="11110751" y="6987909"/>
                  <a:pt x="11049931" y="6948129"/>
                  <a:pt x="10937966" y="6967558"/>
                </a:cubicBezTo>
                <a:cubicBezTo>
                  <a:pt x="10826001" y="6986987"/>
                  <a:pt x="10493112" y="6913458"/>
                  <a:pt x="10235474" y="6967558"/>
                </a:cubicBezTo>
                <a:cubicBezTo>
                  <a:pt x="9977836" y="7021658"/>
                  <a:pt x="9887786" y="6914125"/>
                  <a:pt x="9776823" y="6967558"/>
                </a:cubicBezTo>
                <a:cubicBezTo>
                  <a:pt x="9665860" y="7020991"/>
                  <a:pt x="9423557" y="6959891"/>
                  <a:pt x="9196251" y="6967558"/>
                </a:cubicBezTo>
                <a:cubicBezTo>
                  <a:pt x="8968945" y="6975225"/>
                  <a:pt x="8961371" y="6941879"/>
                  <a:pt x="8737600" y="6967558"/>
                </a:cubicBezTo>
                <a:cubicBezTo>
                  <a:pt x="8513829" y="6993237"/>
                  <a:pt x="8476284" y="6963310"/>
                  <a:pt x="8400869" y="6967558"/>
                </a:cubicBezTo>
                <a:cubicBezTo>
                  <a:pt x="8325454" y="6971806"/>
                  <a:pt x="7935382" y="6894966"/>
                  <a:pt x="7698377" y="6967558"/>
                </a:cubicBezTo>
                <a:cubicBezTo>
                  <a:pt x="7461372" y="7040150"/>
                  <a:pt x="7181574" y="6877489"/>
                  <a:pt x="6873966" y="6967558"/>
                </a:cubicBezTo>
                <a:cubicBezTo>
                  <a:pt x="6566358" y="7057627"/>
                  <a:pt x="6500517" y="6965655"/>
                  <a:pt x="6293394" y="6967558"/>
                </a:cubicBezTo>
                <a:cubicBezTo>
                  <a:pt x="6086271" y="6969461"/>
                  <a:pt x="5877539" y="6947307"/>
                  <a:pt x="5590903" y="6967558"/>
                </a:cubicBezTo>
                <a:cubicBezTo>
                  <a:pt x="5304267" y="6987809"/>
                  <a:pt x="5266856" y="6962994"/>
                  <a:pt x="5132251" y="6967558"/>
                </a:cubicBezTo>
                <a:cubicBezTo>
                  <a:pt x="4997646" y="6972122"/>
                  <a:pt x="4603520" y="6884534"/>
                  <a:pt x="4307840" y="6967558"/>
                </a:cubicBezTo>
                <a:cubicBezTo>
                  <a:pt x="4012160" y="7050582"/>
                  <a:pt x="3947651" y="6933549"/>
                  <a:pt x="3849189" y="6967558"/>
                </a:cubicBezTo>
                <a:cubicBezTo>
                  <a:pt x="3750727" y="7001567"/>
                  <a:pt x="3680360" y="6959833"/>
                  <a:pt x="3634377" y="6967558"/>
                </a:cubicBezTo>
                <a:cubicBezTo>
                  <a:pt x="3588394" y="6975283"/>
                  <a:pt x="3290465" y="6932758"/>
                  <a:pt x="3175726" y="6967558"/>
                </a:cubicBezTo>
                <a:cubicBezTo>
                  <a:pt x="3060987" y="7002358"/>
                  <a:pt x="2820170" y="6915545"/>
                  <a:pt x="2473234" y="6967558"/>
                </a:cubicBezTo>
                <a:cubicBezTo>
                  <a:pt x="2126298" y="7019571"/>
                  <a:pt x="2191879" y="6923815"/>
                  <a:pt x="2014583" y="6967558"/>
                </a:cubicBezTo>
                <a:cubicBezTo>
                  <a:pt x="1837287" y="7011301"/>
                  <a:pt x="1563524" y="6917764"/>
                  <a:pt x="1434011" y="6967558"/>
                </a:cubicBezTo>
                <a:cubicBezTo>
                  <a:pt x="1304498" y="7017352"/>
                  <a:pt x="1269887" y="6951490"/>
                  <a:pt x="1219200" y="6967558"/>
                </a:cubicBezTo>
                <a:cubicBezTo>
                  <a:pt x="1168513" y="6983626"/>
                  <a:pt x="580697" y="6931348"/>
                  <a:pt x="0" y="6967558"/>
                </a:cubicBezTo>
                <a:cubicBezTo>
                  <a:pt x="-60980" y="6788547"/>
                  <a:pt x="7719" y="6699867"/>
                  <a:pt x="0" y="6456604"/>
                </a:cubicBezTo>
                <a:cubicBezTo>
                  <a:pt x="-7719" y="6213341"/>
                  <a:pt x="57442" y="6132054"/>
                  <a:pt x="0" y="5945649"/>
                </a:cubicBezTo>
                <a:cubicBezTo>
                  <a:pt x="-57442" y="5759245"/>
                  <a:pt x="19677" y="5725139"/>
                  <a:pt x="0" y="5574046"/>
                </a:cubicBezTo>
                <a:cubicBezTo>
                  <a:pt x="-19677" y="5422953"/>
                  <a:pt x="9095" y="5258834"/>
                  <a:pt x="0" y="5132768"/>
                </a:cubicBezTo>
                <a:cubicBezTo>
                  <a:pt x="-9095" y="5006702"/>
                  <a:pt x="28603" y="4860698"/>
                  <a:pt x="0" y="4761165"/>
                </a:cubicBezTo>
                <a:cubicBezTo>
                  <a:pt x="-28603" y="4661632"/>
                  <a:pt x="43046" y="4439007"/>
                  <a:pt x="0" y="4319886"/>
                </a:cubicBezTo>
                <a:cubicBezTo>
                  <a:pt x="-43046" y="4200765"/>
                  <a:pt x="22653" y="4113510"/>
                  <a:pt x="0" y="3948283"/>
                </a:cubicBezTo>
                <a:cubicBezTo>
                  <a:pt x="-22653" y="3783056"/>
                  <a:pt x="35262" y="3577383"/>
                  <a:pt x="0" y="3228302"/>
                </a:cubicBezTo>
                <a:cubicBezTo>
                  <a:pt x="-35262" y="2879221"/>
                  <a:pt x="74941" y="2866629"/>
                  <a:pt x="0" y="2508321"/>
                </a:cubicBezTo>
                <a:cubicBezTo>
                  <a:pt x="-74941" y="2150013"/>
                  <a:pt x="49899" y="2269273"/>
                  <a:pt x="0" y="2067042"/>
                </a:cubicBezTo>
                <a:cubicBezTo>
                  <a:pt x="-49899" y="1864811"/>
                  <a:pt x="10795" y="1743060"/>
                  <a:pt x="0" y="1556088"/>
                </a:cubicBezTo>
                <a:cubicBezTo>
                  <a:pt x="-10795" y="1369116"/>
                  <a:pt x="1062" y="1277042"/>
                  <a:pt x="0" y="1045134"/>
                </a:cubicBezTo>
                <a:cubicBezTo>
                  <a:pt x="-1062" y="813226"/>
                  <a:pt x="27660" y="779773"/>
                  <a:pt x="0" y="673531"/>
                </a:cubicBezTo>
                <a:cubicBezTo>
                  <a:pt x="-27660" y="567289"/>
                  <a:pt x="10474" y="204348"/>
                  <a:pt x="0" y="0"/>
                </a:cubicBezTo>
                <a:close/>
              </a:path>
            </a:pathLst>
          </a:custGeom>
          <a:solidFill>
            <a:srgbClr val="48001F"/>
          </a:solidFill>
          <a:ln w="12700">
            <a:no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27574A76-46B7-464B-9985-D427B441AC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4085" y="463909"/>
            <a:ext cx="2432581" cy="1036098"/>
          </a:xfrm>
          <a:prstGeom prst="rect">
            <a:avLst/>
          </a:prstGeom>
        </p:spPr>
      </p:pic>
      <p:pic>
        <p:nvPicPr>
          <p:cNvPr id="3" name="Picture 2" descr="A close up of a sign&#10;&#10;Description automatically generated">
            <a:extLst>
              <a:ext uri="{FF2B5EF4-FFF2-40B4-BE49-F238E27FC236}">
                <a16:creationId xmlns:a16="http://schemas.microsoft.com/office/drawing/2014/main" id="{13415ADA-D005-2848-94D4-89689579B8B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702"/>
                    </a14:imgEffect>
                    <a14:imgEffect>
                      <a14:saturation sat="373000"/>
                    </a14:imgEffect>
                  </a14:imgLayer>
                </a14:imgProps>
              </a:ext>
            </a:extLst>
          </a:blip>
          <a:stretch>
            <a:fillRect/>
          </a:stretch>
        </p:blipFill>
        <p:spPr>
          <a:xfrm>
            <a:off x="403508" y="2186749"/>
            <a:ext cx="6965671" cy="902029"/>
          </a:xfrm>
          <a:prstGeom prst="rect">
            <a:avLst/>
          </a:prstGeom>
        </p:spPr>
      </p:pic>
      <p:sp>
        <p:nvSpPr>
          <p:cNvPr id="33" name="Rectangle 32">
            <a:extLst>
              <a:ext uri="{FF2B5EF4-FFF2-40B4-BE49-F238E27FC236}">
                <a16:creationId xmlns:a16="http://schemas.microsoft.com/office/drawing/2014/main" id="{98A25CC3-513C-6449-A50D-CC2FC12B63F9}"/>
              </a:ext>
            </a:extLst>
          </p:cNvPr>
          <p:cNvSpPr/>
          <p:nvPr userDrawn="1"/>
        </p:nvSpPr>
        <p:spPr>
          <a:xfrm>
            <a:off x="5532266"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2C668-51DE-EA45-B0F5-99C96E014CE9}"/>
              </a:ext>
            </a:extLst>
          </p:cNvPr>
          <p:cNvSpPr/>
          <p:nvPr userDrawn="1"/>
        </p:nvSpPr>
        <p:spPr>
          <a:xfrm>
            <a:off x="3575279"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24CB64-503A-584C-A447-E874A6242459}"/>
              </a:ext>
            </a:extLst>
          </p:cNvPr>
          <p:cNvSpPr/>
          <p:nvPr userDrawn="1"/>
        </p:nvSpPr>
        <p:spPr>
          <a:xfrm>
            <a:off x="1541380"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2D76AE0-0024-F94A-BD5C-70F9BCC4DE87}"/>
              </a:ext>
            </a:extLst>
          </p:cNvPr>
          <p:cNvGrpSpPr/>
          <p:nvPr userDrawn="1"/>
        </p:nvGrpSpPr>
        <p:grpSpPr>
          <a:xfrm rot="21279847">
            <a:off x="554085" y="3878550"/>
            <a:ext cx="2044149" cy="1321630"/>
            <a:chOff x="554085" y="4030955"/>
            <a:chExt cx="2044149" cy="1321630"/>
          </a:xfrm>
        </p:grpSpPr>
        <p:sp>
          <p:nvSpPr>
            <p:cNvPr id="24" name="Rectangle 23">
              <a:extLst>
                <a:ext uri="{FF2B5EF4-FFF2-40B4-BE49-F238E27FC236}">
                  <a16:creationId xmlns:a16="http://schemas.microsoft.com/office/drawing/2014/main" id="{889A2091-6049-524C-97FC-B44C9A9749C2}"/>
                </a:ext>
              </a:extLst>
            </p:cNvPr>
            <p:cNvSpPr/>
            <p:nvPr userDrawn="1"/>
          </p:nvSpPr>
          <p:spPr>
            <a:xfrm>
              <a:off x="554085" y="4030955"/>
              <a:ext cx="2044149" cy="1321630"/>
            </a:xfrm>
            <a:custGeom>
              <a:avLst/>
              <a:gdLst>
                <a:gd name="connsiteX0" fmla="*/ 0 w 2044149"/>
                <a:gd name="connsiteY0" fmla="*/ 0 h 1321630"/>
                <a:gd name="connsiteX1" fmla="*/ 551920 w 2044149"/>
                <a:gd name="connsiteY1" fmla="*/ 0 h 1321630"/>
                <a:gd name="connsiteX2" fmla="*/ 1083399 w 2044149"/>
                <a:gd name="connsiteY2" fmla="*/ 0 h 1321630"/>
                <a:gd name="connsiteX3" fmla="*/ 2044149 w 2044149"/>
                <a:gd name="connsiteY3" fmla="*/ 0 h 1321630"/>
                <a:gd name="connsiteX4" fmla="*/ 2044149 w 2044149"/>
                <a:gd name="connsiteY4" fmla="*/ 400894 h 1321630"/>
                <a:gd name="connsiteX5" fmla="*/ 2044149 w 2044149"/>
                <a:gd name="connsiteY5" fmla="*/ 867870 h 1321630"/>
                <a:gd name="connsiteX6" fmla="*/ 2044149 w 2044149"/>
                <a:gd name="connsiteY6" fmla="*/ 1321630 h 1321630"/>
                <a:gd name="connsiteX7" fmla="*/ 1573995 w 2044149"/>
                <a:gd name="connsiteY7" fmla="*/ 1321630 h 1321630"/>
                <a:gd name="connsiteX8" fmla="*/ 1083399 w 2044149"/>
                <a:gd name="connsiteY8" fmla="*/ 1321630 h 1321630"/>
                <a:gd name="connsiteX9" fmla="*/ 633686 w 2044149"/>
                <a:gd name="connsiteY9" fmla="*/ 1321630 h 1321630"/>
                <a:gd name="connsiteX10" fmla="*/ 0 w 2044149"/>
                <a:gd name="connsiteY10" fmla="*/ 1321630 h 1321630"/>
                <a:gd name="connsiteX11" fmla="*/ 0 w 2044149"/>
                <a:gd name="connsiteY11" fmla="*/ 867870 h 1321630"/>
                <a:gd name="connsiteX12" fmla="*/ 0 w 2044149"/>
                <a:gd name="connsiteY12" fmla="*/ 466976 h 1321630"/>
                <a:gd name="connsiteX13" fmla="*/ 0 w 2044149"/>
                <a:gd name="connsiteY13" fmla="*/ 0 h 132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4149" h="1321630" fill="none" extrusionOk="0">
                  <a:moveTo>
                    <a:pt x="0" y="0"/>
                  </a:moveTo>
                  <a:cubicBezTo>
                    <a:pt x="137388" y="-60877"/>
                    <a:pt x="297415" y="38739"/>
                    <a:pt x="551920" y="0"/>
                  </a:cubicBezTo>
                  <a:cubicBezTo>
                    <a:pt x="806425" y="-38739"/>
                    <a:pt x="975060" y="10357"/>
                    <a:pt x="1083399" y="0"/>
                  </a:cubicBezTo>
                  <a:cubicBezTo>
                    <a:pt x="1191738" y="-10357"/>
                    <a:pt x="1767482" y="60414"/>
                    <a:pt x="2044149" y="0"/>
                  </a:cubicBezTo>
                  <a:cubicBezTo>
                    <a:pt x="2079590" y="198369"/>
                    <a:pt x="2036184" y="226239"/>
                    <a:pt x="2044149" y="400894"/>
                  </a:cubicBezTo>
                  <a:cubicBezTo>
                    <a:pt x="2052114" y="575549"/>
                    <a:pt x="1996921" y="643725"/>
                    <a:pt x="2044149" y="867870"/>
                  </a:cubicBezTo>
                  <a:cubicBezTo>
                    <a:pt x="2091377" y="1092015"/>
                    <a:pt x="2002868" y="1170452"/>
                    <a:pt x="2044149" y="1321630"/>
                  </a:cubicBezTo>
                  <a:cubicBezTo>
                    <a:pt x="1824654" y="1344507"/>
                    <a:pt x="1779828" y="1268971"/>
                    <a:pt x="1573995" y="1321630"/>
                  </a:cubicBezTo>
                  <a:cubicBezTo>
                    <a:pt x="1368162" y="1374289"/>
                    <a:pt x="1193748" y="1280374"/>
                    <a:pt x="1083399" y="1321630"/>
                  </a:cubicBezTo>
                  <a:cubicBezTo>
                    <a:pt x="973050" y="1362886"/>
                    <a:pt x="735904" y="1301607"/>
                    <a:pt x="633686" y="1321630"/>
                  </a:cubicBezTo>
                  <a:cubicBezTo>
                    <a:pt x="531468" y="1341653"/>
                    <a:pt x="241113" y="1262124"/>
                    <a:pt x="0" y="1321630"/>
                  </a:cubicBezTo>
                  <a:cubicBezTo>
                    <a:pt x="-50122" y="1129480"/>
                    <a:pt x="13464" y="993926"/>
                    <a:pt x="0" y="867870"/>
                  </a:cubicBezTo>
                  <a:cubicBezTo>
                    <a:pt x="-13464" y="741814"/>
                    <a:pt x="8090" y="649611"/>
                    <a:pt x="0" y="466976"/>
                  </a:cubicBezTo>
                  <a:cubicBezTo>
                    <a:pt x="-8090" y="284341"/>
                    <a:pt x="40058" y="197767"/>
                    <a:pt x="0" y="0"/>
                  </a:cubicBezTo>
                  <a:close/>
                </a:path>
                <a:path w="2044149" h="1321630" stroke="0" extrusionOk="0">
                  <a:moveTo>
                    <a:pt x="0" y="0"/>
                  </a:moveTo>
                  <a:cubicBezTo>
                    <a:pt x="203600" y="-42267"/>
                    <a:pt x="349409" y="52523"/>
                    <a:pt x="490596" y="0"/>
                  </a:cubicBezTo>
                  <a:cubicBezTo>
                    <a:pt x="631783" y="-52523"/>
                    <a:pt x="722993" y="19643"/>
                    <a:pt x="940309" y="0"/>
                  </a:cubicBezTo>
                  <a:cubicBezTo>
                    <a:pt x="1157625" y="-19643"/>
                    <a:pt x="1337881" y="56347"/>
                    <a:pt x="1492229" y="0"/>
                  </a:cubicBezTo>
                  <a:cubicBezTo>
                    <a:pt x="1646577" y="-56347"/>
                    <a:pt x="1898600" y="26719"/>
                    <a:pt x="2044149" y="0"/>
                  </a:cubicBezTo>
                  <a:cubicBezTo>
                    <a:pt x="2092117" y="100756"/>
                    <a:pt x="1996912" y="219029"/>
                    <a:pt x="2044149" y="427327"/>
                  </a:cubicBezTo>
                  <a:cubicBezTo>
                    <a:pt x="2091386" y="635625"/>
                    <a:pt x="2043855" y="655667"/>
                    <a:pt x="2044149" y="841438"/>
                  </a:cubicBezTo>
                  <a:cubicBezTo>
                    <a:pt x="2044443" y="1027209"/>
                    <a:pt x="2030672" y="1126679"/>
                    <a:pt x="2044149" y="1321630"/>
                  </a:cubicBezTo>
                  <a:cubicBezTo>
                    <a:pt x="1910370" y="1369296"/>
                    <a:pt x="1756394" y="1307977"/>
                    <a:pt x="1533112" y="1321630"/>
                  </a:cubicBezTo>
                  <a:cubicBezTo>
                    <a:pt x="1309830" y="1335283"/>
                    <a:pt x="1302947" y="1297391"/>
                    <a:pt x="1083399" y="1321630"/>
                  </a:cubicBezTo>
                  <a:cubicBezTo>
                    <a:pt x="863851" y="1345869"/>
                    <a:pt x="679631" y="1291995"/>
                    <a:pt x="572362" y="1321630"/>
                  </a:cubicBezTo>
                  <a:cubicBezTo>
                    <a:pt x="465093" y="1351265"/>
                    <a:pt x="156134" y="1317008"/>
                    <a:pt x="0" y="1321630"/>
                  </a:cubicBezTo>
                  <a:cubicBezTo>
                    <a:pt x="-6082" y="1139700"/>
                    <a:pt x="8323" y="1010765"/>
                    <a:pt x="0" y="894303"/>
                  </a:cubicBezTo>
                  <a:cubicBezTo>
                    <a:pt x="-8323" y="777841"/>
                    <a:pt x="46375" y="595772"/>
                    <a:pt x="0" y="466976"/>
                  </a:cubicBezTo>
                  <a:cubicBezTo>
                    <a:pt x="-46375" y="338180"/>
                    <a:pt x="55111" y="227410"/>
                    <a:pt x="0" y="0"/>
                  </a:cubicBezTo>
                  <a:close/>
                </a:path>
              </a:pathLst>
            </a:custGeom>
            <a:solidFill>
              <a:schemeClr val="bg1"/>
            </a:solidFill>
            <a:ln>
              <a:solidFill>
                <a:schemeClr val="bg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drawing&#10;&#10;Description automatically generated">
              <a:extLst>
                <a:ext uri="{FF2B5EF4-FFF2-40B4-BE49-F238E27FC236}">
                  <a16:creationId xmlns:a16="http://schemas.microsoft.com/office/drawing/2014/main" id="{EFB1BCAB-193F-3044-B65A-D5BBA7001E7F}"/>
                </a:ext>
              </a:extLst>
            </p:cNvPr>
            <p:cNvPicPr>
              <a:picLocks noChangeAspect="1"/>
            </p:cNvPicPr>
            <p:nvPr userDrawn="1"/>
          </p:nvPicPr>
          <p:blipFill>
            <a:blip r:embed="rId5"/>
            <a:stretch>
              <a:fillRect/>
            </a:stretch>
          </p:blipFill>
          <p:spPr>
            <a:xfrm>
              <a:off x="628784" y="4178297"/>
              <a:ext cx="1842057" cy="1026946"/>
            </a:xfrm>
            <a:prstGeom prst="rect">
              <a:avLst/>
            </a:prstGeom>
          </p:spPr>
        </p:pic>
      </p:grpSp>
      <p:grpSp>
        <p:nvGrpSpPr>
          <p:cNvPr id="30" name="Group 29">
            <a:extLst>
              <a:ext uri="{FF2B5EF4-FFF2-40B4-BE49-F238E27FC236}">
                <a16:creationId xmlns:a16="http://schemas.microsoft.com/office/drawing/2014/main" id="{F7D408A2-346D-DA43-8E4A-AF1164659D5A}"/>
              </a:ext>
            </a:extLst>
          </p:cNvPr>
          <p:cNvGrpSpPr/>
          <p:nvPr userDrawn="1"/>
        </p:nvGrpSpPr>
        <p:grpSpPr>
          <a:xfrm rot="256701">
            <a:off x="4657403" y="3839972"/>
            <a:ext cx="2044149" cy="1321630"/>
            <a:chOff x="4635101" y="4063624"/>
            <a:chExt cx="2044149" cy="1321630"/>
          </a:xfrm>
        </p:grpSpPr>
        <p:sp>
          <p:nvSpPr>
            <p:cNvPr id="25" name="Rectangle 24">
              <a:extLst>
                <a:ext uri="{FF2B5EF4-FFF2-40B4-BE49-F238E27FC236}">
                  <a16:creationId xmlns:a16="http://schemas.microsoft.com/office/drawing/2014/main" id="{66B3AFA3-8506-DC4E-BA85-2F2FE837CE3A}"/>
                </a:ext>
              </a:extLst>
            </p:cNvPr>
            <p:cNvSpPr/>
            <p:nvPr userDrawn="1"/>
          </p:nvSpPr>
          <p:spPr>
            <a:xfrm>
              <a:off x="4635101" y="4063624"/>
              <a:ext cx="2044149" cy="1321630"/>
            </a:xfrm>
            <a:custGeom>
              <a:avLst/>
              <a:gdLst>
                <a:gd name="connsiteX0" fmla="*/ 0 w 2044149"/>
                <a:gd name="connsiteY0" fmla="*/ 0 h 1321630"/>
                <a:gd name="connsiteX1" fmla="*/ 551920 w 2044149"/>
                <a:gd name="connsiteY1" fmla="*/ 0 h 1321630"/>
                <a:gd name="connsiteX2" fmla="*/ 1083399 w 2044149"/>
                <a:gd name="connsiteY2" fmla="*/ 0 h 1321630"/>
                <a:gd name="connsiteX3" fmla="*/ 2044149 w 2044149"/>
                <a:gd name="connsiteY3" fmla="*/ 0 h 1321630"/>
                <a:gd name="connsiteX4" fmla="*/ 2044149 w 2044149"/>
                <a:gd name="connsiteY4" fmla="*/ 400894 h 1321630"/>
                <a:gd name="connsiteX5" fmla="*/ 2044149 w 2044149"/>
                <a:gd name="connsiteY5" fmla="*/ 867870 h 1321630"/>
                <a:gd name="connsiteX6" fmla="*/ 2044149 w 2044149"/>
                <a:gd name="connsiteY6" fmla="*/ 1321630 h 1321630"/>
                <a:gd name="connsiteX7" fmla="*/ 1573995 w 2044149"/>
                <a:gd name="connsiteY7" fmla="*/ 1321630 h 1321630"/>
                <a:gd name="connsiteX8" fmla="*/ 1083399 w 2044149"/>
                <a:gd name="connsiteY8" fmla="*/ 1321630 h 1321630"/>
                <a:gd name="connsiteX9" fmla="*/ 633686 w 2044149"/>
                <a:gd name="connsiteY9" fmla="*/ 1321630 h 1321630"/>
                <a:gd name="connsiteX10" fmla="*/ 0 w 2044149"/>
                <a:gd name="connsiteY10" fmla="*/ 1321630 h 1321630"/>
                <a:gd name="connsiteX11" fmla="*/ 0 w 2044149"/>
                <a:gd name="connsiteY11" fmla="*/ 867870 h 1321630"/>
                <a:gd name="connsiteX12" fmla="*/ 0 w 2044149"/>
                <a:gd name="connsiteY12" fmla="*/ 466976 h 1321630"/>
                <a:gd name="connsiteX13" fmla="*/ 0 w 2044149"/>
                <a:gd name="connsiteY13" fmla="*/ 0 h 132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4149" h="1321630" fill="none" extrusionOk="0">
                  <a:moveTo>
                    <a:pt x="0" y="0"/>
                  </a:moveTo>
                  <a:cubicBezTo>
                    <a:pt x="137388" y="-60877"/>
                    <a:pt x="297415" y="38739"/>
                    <a:pt x="551920" y="0"/>
                  </a:cubicBezTo>
                  <a:cubicBezTo>
                    <a:pt x="806425" y="-38739"/>
                    <a:pt x="975060" y="10357"/>
                    <a:pt x="1083399" y="0"/>
                  </a:cubicBezTo>
                  <a:cubicBezTo>
                    <a:pt x="1191738" y="-10357"/>
                    <a:pt x="1767482" y="60414"/>
                    <a:pt x="2044149" y="0"/>
                  </a:cubicBezTo>
                  <a:cubicBezTo>
                    <a:pt x="2079590" y="198369"/>
                    <a:pt x="2036184" y="226239"/>
                    <a:pt x="2044149" y="400894"/>
                  </a:cubicBezTo>
                  <a:cubicBezTo>
                    <a:pt x="2052114" y="575549"/>
                    <a:pt x="1996921" y="643725"/>
                    <a:pt x="2044149" y="867870"/>
                  </a:cubicBezTo>
                  <a:cubicBezTo>
                    <a:pt x="2091377" y="1092015"/>
                    <a:pt x="2002868" y="1170452"/>
                    <a:pt x="2044149" y="1321630"/>
                  </a:cubicBezTo>
                  <a:cubicBezTo>
                    <a:pt x="1824654" y="1344507"/>
                    <a:pt x="1779828" y="1268971"/>
                    <a:pt x="1573995" y="1321630"/>
                  </a:cubicBezTo>
                  <a:cubicBezTo>
                    <a:pt x="1368162" y="1374289"/>
                    <a:pt x="1193748" y="1280374"/>
                    <a:pt x="1083399" y="1321630"/>
                  </a:cubicBezTo>
                  <a:cubicBezTo>
                    <a:pt x="973050" y="1362886"/>
                    <a:pt x="735904" y="1301607"/>
                    <a:pt x="633686" y="1321630"/>
                  </a:cubicBezTo>
                  <a:cubicBezTo>
                    <a:pt x="531468" y="1341653"/>
                    <a:pt x="241113" y="1262124"/>
                    <a:pt x="0" y="1321630"/>
                  </a:cubicBezTo>
                  <a:cubicBezTo>
                    <a:pt x="-50122" y="1129480"/>
                    <a:pt x="13464" y="993926"/>
                    <a:pt x="0" y="867870"/>
                  </a:cubicBezTo>
                  <a:cubicBezTo>
                    <a:pt x="-13464" y="741814"/>
                    <a:pt x="8090" y="649611"/>
                    <a:pt x="0" y="466976"/>
                  </a:cubicBezTo>
                  <a:cubicBezTo>
                    <a:pt x="-8090" y="284341"/>
                    <a:pt x="40058" y="197767"/>
                    <a:pt x="0" y="0"/>
                  </a:cubicBezTo>
                  <a:close/>
                </a:path>
                <a:path w="2044149" h="1321630" stroke="0" extrusionOk="0">
                  <a:moveTo>
                    <a:pt x="0" y="0"/>
                  </a:moveTo>
                  <a:cubicBezTo>
                    <a:pt x="203600" y="-42267"/>
                    <a:pt x="349409" y="52523"/>
                    <a:pt x="490596" y="0"/>
                  </a:cubicBezTo>
                  <a:cubicBezTo>
                    <a:pt x="631783" y="-52523"/>
                    <a:pt x="722993" y="19643"/>
                    <a:pt x="940309" y="0"/>
                  </a:cubicBezTo>
                  <a:cubicBezTo>
                    <a:pt x="1157625" y="-19643"/>
                    <a:pt x="1337881" y="56347"/>
                    <a:pt x="1492229" y="0"/>
                  </a:cubicBezTo>
                  <a:cubicBezTo>
                    <a:pt x="1646577" y="-56347"/>
                    <a:pt x="1898600" y="26719"/>
                    <a:pt x="2044149" y="0"/>
                  </a:cubicBezTo>
                  <a:cubicBezTo>
                    <a:pt x="2092117" y="100756"/>
                    <a:pt x="1996912" y="219029"/>
                    <a:pt x="2044149" y="427327"/>
                  </a:cubicBezTo>
                  <a:cubicBezTo>
                    <a:pt x="2091386" y="635625"/>
                    <a:pt x="2043855" y="655667"/>
                    <a:pt x="2044149" y="841438"/>
                  </a:cubicBezTo>
                  <a:cubicBezTo>
                    <a:pt x="2044443" y="1027209"/>
                    <a:pt x="2030672" y="1126679"/>
                    <a:pt x="2044149" y="1321630"/>
                  </a:cubicBezTo>
                  <a:cubicBezTo>
                    <a:pt x="1910370" y="1369296"/>
                    <a:pt x="1756394" y="1307977"/>
                    <a:pt x="1533112" y="1321630"/>
                  </a:cubicBezTo>
                  <a:cubicBezTo>
                    <a:pt x="1309830" y="1335283"/>
                    <a:pt x="1302947" y="1297391"/>
                    <a:pt x="1083399" y="1321630"/>
                  </a:cubicBezTo>
                  <a:cubicBezTo>
                    <a:pt x="863851" y="1345869"/>
                    <a:pt x="679631" y="1291995"/>
                    <a:pt x="572362" y="1321630"/>
                  </a:cubicBezTo>
                  <a:cubicBezTo>
                    <a:pt x="465093" y="1351265"/>
                    <a:pt x="156134" y="1317008"/>
                    <a:pt x="0" y="1321630"/>
                  </a:cubicBezTo>
                  <a:cubicBezTo>
                    <a:pt x="-6082" y="1139700"/>
                    <a:pt x="8323" y="1010765"/>
                    <a:pt x="0" y="894303"/>
                  </a:cubicBezTo>
                  <a:cubicBezTo>
                    <a:pt x="-8323" y="777841"/>
                    <a:pt x="46375" y="595772"/>
                    <a:pt x="0" y="466976"/>
                  </a:cubicBezTo>
                  <a:cubicBezTo>
                    <a:pt x="-46375" y="338180"/>
                    <a:pt x="55111" y="227410"/>
                    <a:pt x="0" y="0"/>
                  </a:cubicBezTo>
                  <a:close/>
                </a:path>
              </a:pathLst>
            </a:custGeom>
            <a:solidFill>
              <a:schemeClr val="bg1"/>
            </a:solidFill>
            <a:ln>
              <a:solidFill>
                <a:schemeClr val="bg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A04D7FD-2C0B-2E4B-972D-F668B6EC578C}"/>
                </a:ext>
              </a:extLst>
            </p:cNvPr>
            <p:cNvPicPr>
              <a:picLocks noChangeAspect="1"/>
            </p:cNvPicPr>
            <p:nvPr userDrawn="1"/>
          </p:nvPicPr>
          <p:blipFill>
            <a:blip r:embed="rId6"/>
            <a:srcRect/>
            <a:stretch/>
          </p:blipFill>
          <p:spPr>
            <a:xfrm>
              <a:off x="4752191" y="4218941"/>
              <a:ext cx="1733020" cy="1104342"/>
            </a:xfrm>
            <a:prstGeom prst="rect">
              <a:avLst/>
            </a:prstGeom>
          </p:spPr>
        </p:pic>
      </p:grpSp>
      <p:grpSp>
        <p:nvGrpSpPr>
          <p:cNvPr id="29" name="Group 28">
            <a:extLst>
              <a:ext uri="{FF2B5EF4-FFF2-40B4-BE49-F238E27FC236}">
                <a16:creationId xmlns:a16="http://schemas.microsoft.com/office/drawing/2014/main" id="{F25EE451-1EA3-894F-8FC9-AE75C208AC72}"/>
              </a:ext>
            </a:extLst>
          </p:cNvPr>
          <p:cNvGrpSpPr/>
          <p:nvPr userDrawn="1"/>
        </p:nvGrpSpPr>
        <p:grpSpPr>
          <a:xfrm>
            <a:off x="2896974" y="3459960"/>
            <a:ext cx="1510796" cy="1858887"/>
            <a:chOff x="2850092" y="3603762"/>
            <a:chExt cx="1510796" cy="1858887"/>
          </a:xfrm>
        </p:grpSpPr>
        <p:sp>
          <p:nvSpPr>
            <p:cNvPr id="27" name="Rectangle 26">
              <a:extLst>
                <a:ext uri="{FF2B5EF4-FFF2-40B4-BE49-F238E27FC236}">
                  <a16:creationId xmlns:a16="http://schemas.microsoft.com/office/drawing/2014/main" id="{C0681CD2-985A-B543-8190-D04C69B42CEA}"/>
                </a:ext>
              </a:extLst>
            </p:cNvPr>
            <p:cNvSpPr/>
            <p:nvPr userDrawn="1"/>
          </p:nvSpPr>
          <p:spPr>
            <a:xfrm rot="5400000">
              <a:off x="2676046" y="3777808"/>
              <a:ext cx="1858887" cy="1510796"/>
            </a:xfrm>
            <a:custGeom>
              <a:avLst/>
              <a:gdLst>
                <a:gd name="connsiteX0" fmla="*/ 0 w 1858887"/>
                <a:gd name="connsiteY0" fmla="*/ 0 h 1510796"/>
                <a:gd name="connsiteX1" fmla="*/ 501899 w 1858887"/>
                <a:gd name="connsiteY1" fmla="*/ 0 h 1510796"/>
                <a:gd name="connsiteX2" fmla="*/ 985210 w 1858887"/>
                <a:gd name="connsiteY2" fmla="*/ 0 h 1510796"/>
                <a:gd name="connsiteX3" fmla="*/ 1858887 w 1858887"/>
                <a:gd name="connsiteY3" fmla="*/ 0 h 1510796"/>
                <a:gd name="connsiteX4" fmla="*/ 1858887 w 1858887"/>
                <a:gd name="connsiteY4" fmla="*/ 458275 h 1510796"/>
                <a:gd name="connsiteX5" fmla="*/ 1858887 w 1858887"/>
                <a:gd name="connsiteY5" fmla="*/ 992089 h 1510796"/>
                <a:gd name="connsiteX6" fmla="*/ 1858887 w 1858887"/>
                <a:gd name="connsiteY6" fmla="*/ 1510796 h 1510796"/>
                <a:gd name="connsiteX7" fmla="*/ 1431343 w 1858887"/>
                <a:gd name="connsiteY7" fmla="*/ 1510796 h 1510796"/>
                <a:gd name="connsiteX8" fmla="*/ 985210 w 1858887"/>
                <a:gd name="connsiteY8" fmla="*/ 1510796 h 1510796"/>
                <a:gd name="connsiteX9" fmla="*/ 576255 w 1858887"/>
                <a:gd name="connsiteY9" fmla="*/ 1510796 h 1510796"/>
                <a:gd name="connsiteX10" fmla="*/ 0 w 1858887"/>
                <a:gd name="connsiteY10" fmla="*/ 1510796 h 1510796"/>
                <a:gd name="connsiteX11" fmla="*/ 0 w 1858887"/>
                <a:gd name="connsiteY11" fmla="*/ 992089 h 1510796"/>
                <a:gd name="connsiteX12" fmla="*/ 0 w 1858887"/>
                <a:gd name="connsiteY12" fmla="*/ 533815 h 1510796"/>
                <a:gd name="connsiteX13" fmla="*/ 0 w 1858887"/>
                <a:gd name="connsiteY13" fmla="*/ 0 h 151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8887" h="1510796" fill="none" extrusionOk="0">
                  <a:moveTo>
                    <a:pt x="0" y="0"/>
                  </a:moveTo>
                  <a:cubicBezTo>
                    <a:pt x="106902" y="-38334"/>
                    <a:pt x="342885" y="26798"/>
                    <a:pt x="501899" y="0"/>
                  </a:cubicBezTo>
                  <a:cubicBezTo>
                    <a:pt x="660913" y="-26798"/>
                    <a:pt x="815089" y="5664"/>
                    <a:pt x="985210" y="0"/>
                  </a:cubicBezTo>
                  <a:cubicBezTo>
                    <a:pt x="1155331" y="-5664"/>
                    <a:pt x="1474042" y="104453"/>
                    <a:pt x="1858887" y="0"/>
                  </a:cubicBezTo>
                  <a:cubicBezTo>
                    <a:pt x="1885208" y="142176"/>
                    <a:pt x="1847186" y="273676"/>
                    <a:pt x="1858887" y="458275"/>
                  </a:cubicBezTo>
                  <a:cubicBezTo>
                    <a:pt x="1870588" y="642874"/>
                    <a:pt x="1820396" y="793440"/>
                    <a:pt x="1858887" y="992089"/>
                  </a:cubicBezTo>
                  <a:cubicBezTo>
                    <a:pt x="1897378" y="1190738"/>
                    <a:pt x="1831254" y="1387694"/>
                    <a:pt x="1858887" y="1510796"/>
                  </a:cubicBezTo>
                  <a:cubicBezTo>
                    <a:pt x="1716526" y="1555439"/>
                    <a:pt x="1545284" y="1467516"/>
                    <a:pt x="1431343" y="1510796"/>
                  </a:cubicBezTo>
                  <a:cubicBezTo>
                    <a:pt x="1317402" y="1554076"/>
                    <a:pt x="1198314" y="1508255"/>
                    <a:pt x="985210" y="1510796"/>
                  </a:cubicBezTo>
                  <a:cubicBezTo>
                    <a:pt x="772106" y="1513337"/>
                    <a:pt x="755344" y="1482865"/>
                    <a:pt x="576255" y="1510796"/>
                  </a:cubicBezTo>
                  <a:cubicBezTo>
                    <a:pt x="397167" y="1538727"/>
                    <a:pt x="153666" y="1461854"/>
                    <a:pt x="0" y="1510796"/>
                  </a:cubicBezTo>
                  <a:cubicBezTo>
                    <a:pt x="-12257" y="1316060"/>
                    <a:pt x="24817" y="1196306"/>
                    <a:pt x="0" y="992089"/>
                  </a:cubicBezTo>
                  <a:cubicBezTo>
                    <a:pt x="-24817" y="787872"/>
                    <a:pt x="41133" y="674191"/>
                    <a:pt x="0" y="533815"/>
                  </a:cubicBezTo>
                  <a:cubicBezTo>
                    <a:pt x="-41133" y="393439"/>
                    <a:pt x="50260" y="240099"/>
                    <a:pt x="0" y="0"/>
                  </a:cubicBezTo>
                  <a:close/>
                </a:path>
                <a:path w="1858887" h="1510796" stroke="0" extrusionOk="0">
                  <a:moveTo>
                    <a:pt x="0" y="0"/>
                  </a:moveTo>
                  <a:cubicBezTo>
                    <a:pt x="173002" y="-8172"/>
                    <a:pt x="298757" y="33196"/>
                    <a:pt x="446133" y="0"/>
                  </a:cubicBezTo>
                  <a:cubicBezTo>
                    <a:pt x="593509" y="-33196"/>
                    <a:pt x="719966" y="14461"/>
                    <a:pt x="855088" y="0"/>
                  </a:cubicBezTo>
                  <a:cubicBezTo>
                    <a:pt x="990210" y="-14461"/>
                    <a:pt x="1116652" y="28517"/>
                    <a:pt x="1356988" y="0"/>
                  </a:cubicBezTo>
                  <a:cubicBezTo>
                    <a:pt x="1597324" y="-28517"/>
                    <a:pt x="1749885" y="29478"/>
                    <a:pt x="1858887" y="0"/>
                  </a:cubicBezTo>
                  <a:cubicBezTo>
                    <a:pt x="1861886" y="180116"/>
                    <a:pt x="1815401" y="390332"/>
                    <a:pt x="1858887" y="488491"/>
                  </a:cubicBezTo>
                  <a:cubicBezTo>
                    <a:pt x="1902373" y="586650"/>
                    <a:pt x="1816706" y="825935"/>
                    <a:pt x="1858887" y="961873"/>
                  </a:cubicBezTo>
                  <a:cubicBezTo>
                    <a:pt x="1901068" y="1097811"/>
                    <a:pt x="1836250" y="1396199"/>
                    <a:pt x="1858887" y="1510796"/>
                  </a:cubicBezTo>
                  <a:cubicBezTo>
                    <a:pt x="1669718" y="1556055"/>
                    <a:pt x="1569241" y="1501167"/>
                    <a:pt x="1394165" y="1510796"/>
                  </a:cubicBezTo>
                  <a:cubicBezTo>
                    <a:pt x="1219089" y="1520425"/>
                    <a:pt x="1120972" y="1482462"/>
                    <a:pt x="985210" y="1510796"/>
                  </a:cubicBezTo>
                  <a:cubicBezTo>
                    <a:pt x="849449" y="1539130"/>
                    <a:pt x="749404" y="1482410"/>
                    <a:pt x="520488" y="1510796"/>
                  </a:cubicBezTo>
                  <a:cubicBezTo>
                    <a:pt x="291572" y="1539182"/>
                    <a:pt x="115257" y="1500490"/>
                    <a:pt x="0" y="1510796"/>
                  </a:cubicBezTo>
                  <a:cubicBezTo>
                    <a:pt x="-16235" y="1368083"/>
                    <a:pt x="39846" y="1145439"/>
                    <a:pt x="0" y="1022305"/>
                  </a:cubicBezTo>
                  <a:cubicBezTo>
                    <a:pt x="-39846" y="899171"/>
                    <a:pt x="35942" y="640741"/>
                    <a:pt x="0" y="533815"/>
                  </a:cubicBezTo>
                  <a:cubicBezTo>
                    <a:pt x="-35942" y="426889"/>
                    <a:pt x="35546" y="250004"/>
                    <a:pt x="0" y="0"/>
                  </a:cubicBezTo>
                  <a:close/>
                </a:path>
              </a:pathLst>
            </a:custGeom>
            <a:solidFill>
              <a:schemeClr val="bg1"/>
            </a:solidFill>
            <a:ln>
              <a:solidFill>
                <a:schemeClr val="bg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text, newspaper, sign, shirt&#10;&#10;Description automatically generated">
              <a:extLst>
                <a:ext uri="{FF2B5EF4-FFF2-40B4-BE49-F238E27FC236}">
                  <a16:creationId xmlns:a16="http://schemas.microsoft.com/office/drawing/2014/main" id="{3D683C5B-42D1-F04A-B0F4-3C6409B627AD}"/>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2883938" y="3668237"/>
              <a:ext cx="1443231" cy="1776820"/>
            </a:xfrm>
            <a:custGeom>
              <a:avLst/>
              <a:gdLst>
                <a:gd name="connsiteX0" fmla="*/ 0 w 1443231"/>
                <a:gd name="connsiteY0" fmla="*/ 0 h 1776820"/>
                <a:gd name="connsiteX1" fmla="*/ 466645 w 1443231"/>
                <a:gd name="connsiteY1" fmla="*/ 0 h 1776820"/>
                <a:gd name="connsiteX2" fmla="*/ 947722 w 1443231"/>
                <a:gd name="connsiteY2" fmla="*/ 0 h 1776820"/>
                <a:gd name="connsiteX3" fmla="*/ 1443231 w 1443231"/>
                <a:gd name="connsiteY3" fmla="*/ 0 h 1776820"/>
                <a:gd name="connsiteX4" fmla="*/ 1443231 w 1443231"/>
                <a:gd name="connsiteY4" fmla="*/ 610042 h 1776820"/>
                <a:gd name="connsiteX5" fmla="*/ 1443231 w 1443231"/>
                <a:gd name="connsiteY5" fmla="*/ 1149010 h 1776820"/>
                <a:gd name="connsiteX6" fmla="*/ 1443231 w 1443231"/>
                <a:gd name="connsiteY6" fmla="*/ 1776820 h 1776820"/>
                <a:gd name="connsiteX7" fmla="*/ 933289 w 1443231"/>
                <a:gd name="connsiteY7" fmla="*/ 1776820 h 1776820"/>
                <a:gd name="connsiteX8" fmla="*/ 423348 w 1443231"/>
                <a:gd name="connsiteY8" fmla="*/ 1776820 h 1776820"/>
                <a:gd name="connsiteX9" fmla="*/ 0 w 1443231"/>
                <a:gd name="connsiteY9" fmla="*/ 1776820 h 1776820"/>
                <a:gd name="connsiteX10" fmla="*/ 0 w 1443231"/>
                <a:gd name="connsiteY10" fmla="*/ 1202315 h 1776820"/>
                <a:gd name="connsiteX11" fmla="*/ 0 w 1443231"/>
                <a:gd name="connsiteY11" fmla="*/ 610042 h 1776820"/>
                <a:gd name="connsiteX12" fmla="*/ 0 w 1443231"/>
                <a:gd name="connsiteY12" fmla="*/ 0 h 177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3231" h="1776820" fill="none" extrusionOk="0">
                  <a:moveTo>
                    <a:pt x="0" y="0"/>
                  </a:moveTo>
                  <a:cubicBezTo>
                    <a:pt x="231300" y="15511"/>
                    <a:pt x="300219" y="-18606"/>
                    <a:pt x="466645" y="0"/>
                  </a:cubicBezTo>
                  <a:cubicBezTo>
                    <a:pt x="633071" y="18606"/>
                    <a:pt x="752998" y="-13476"/>
                    <a:pt x="947722" y="0"/>
                  </a:cubicBezTo>
                  <a:cubicBezTo>
                    <a:pt x="1142446" y="13476"/>
                    <a:pt x="1226032" y="21324"/>
                    <a:pt x="1443231" y="0"/>
                  </a:cubicBezTo>
                  <a:cubicBezTo>
                    <a:pt x="1418162" y="192581"/>
                    <a:pt x="1428322" y="415631"/>
                    <a:pt x="1443231" y="610042"/>
                  </a:cubicBezTo>
                  <a:cubicBezTo>
                    <a:pt x="1458140" y="804453"/>
                    <a:pt x="1462711" y="1019367"/>
                    <a:pt x="1443231" y="1149010"/>
                  </a:cubicBezTo>
                  <a:cubicBezTo>
                    <a:pt x="1423751" y="1278653"/>
                    <a:pt x="1439086" y="1495972"/>
                    <a:pt x="1443231" y="1776820"/>
                  </a:cubicBezTo>
                  <a:cubicBezTo>
                    <a:pt x="1226194" y="1788449"/>
                    <a:pt x="1102305" y="1765655"/>
                    <a:pt x="933289" y="1776820"/>
                  </a:cubicBezTo>
                  <a:cubicBezTo>
                    <a:pt x="764273" y="1787985"/>
                    <a:pt x="561550" y="1780406"/>
                    <a:pt x="423348" y="1776820"/>
                  </a:cubicBezTo>
                  <a:cubicBezTo>
                    <a:pt x="285146" y="1773234"/>
                    <a:pt x="169296" y="1765538"/>
                    <a:pt x="0" y="1776820"/>
                  </a:cubicBezTo>
                  <a:cubicBezTo>
                    <a:pt x="12174" y="1628191"/>
                    <a:pt x="-948" y="1374454"/>
                    <a:pt x="0" y="1202315"/>
                  </a:cubicBezTo>
                  <a:cubicBezTo>
                    <a:pt x="948" y="1030177"/>
                    <a:pt x="7504" y="793971"/>
                    <a:pt x="0" y="610042"/>
                  </a:cubicBezTo>
                  <a:cubicBezTo>
                    <a:pt x="-7504" y="426113"/>
                    <a:pt x="8441" y="155525"/>
                    <a:pt x="0" y="0"/>
                  </a:cubicBezTo>
                  <a:close/>
                </a:path>
                <a:path w="1443231" h="1776820" stroke="0" extrusionOk="0">
                  <a:moveTo>
                    <a:pt x="0" y="0"/>
                  </a:moveTo>
                  <a:cubicBezTo>
                    <a:pt x="210990" y="1185"/>
                    <a:pt x="242915" y="20664"/>
                    <a:pt x="466645" y="0"/>
                  </a:cubicBezTo>
                  <a:cubicBezTo>
                    <a:pt x="690376" y="-20664"/>
                    <a:pt x="783793" y="15742"/>
                    <a:pt x="904425" y="0"/>
                  </a:cubicBezTo>
                  <a:cubicBezTo>
                    <a:pt x="1025057" y="-15742"/>
                    <a:pt x="1293555" y="24636"/>
                    <a:pt x="1443231" y="0"/>
                  </a:cubicBezTo>
                  <a:cubicBezTo>
                    <a:pt x="1467936" y="273930"/>
                    <a:pt x="1449425" y="373158"/>
                    <a:pt x="1443231" y="574505"/>
                  </a:cubicBezTo>
                  <a:cubicBezTo>
                    <a:pt x="1437037" y="775853"/>
                    <a:pt x="1434571" y="973254"/>
                    <a:pt x="1443231" y="1131242"/>
                  </a:cubicBezTo>
                  <a:cubicBezTo>
                    <a:pt x="1451891" y="1289230"/>
                    <a:pt x="1452512" y="1536820"/>
                    <a:pt x="1443231" y="1776820"/>
                  </a:cubicBezTo>
                  <a:cubicBezTo>
                    <a:pt x="1261367" y="1786666"/>
                    <a:pt x="1160079" y="1785664"/>
                    <a:pt x="962154" y="1776820"/>
                  </a:cubicBezTo>
                  <a:cubicBezTo>
                    <a:pt x="764229" y="1767976"/>
                    <a:pt x="593722" y="1779570"/>
                    <a:pt x="452212" y="1776820"/>
                  </a:cubicBezTo>
                  <a:cubicBezTo>
                    <a:pt x="310702" y="1774070"/>
                    <a:pt x="97703" y="1785976"/>
                    <a:pt x="0" y="1776820"/>
                  </a:cubicBezTo>
                  <a:cubicBezTo>
                    <a:pt x="-26138" y="1583328"/>
                    <a:pt x="-14874" y="1424395"/>
                    <a:pt x="0" y="1184547"/>
                  </a:cubicBezTo>
                  <a:cubicBezTo>
                    <a:pt x="14874" y="944699"/>
                    <a:pt x="525" y="870198"/>
                    <a:pt x="0" y="610042"/>
                  </a:cubicBezTo>
                  <a:cubicBezTo>
                    <a:pt x="-525" y="349886"/>
                    <a:pt x="2648" y="199758"/>
                    <a:pt x="0" y="0"/>
                  </a:cubicBezTo>
                  <a:close/>
                </a:path>
              </a:pathLst>
            </a:custGeom>
            <a:ln>
              <a:solidFill>
                <a:schemeClr val="bg1"/>
              </a:solidFill>
              <a:extLst>
                <a:ext uri="{C807C97D-BFC1-408E-A445-0C87EB9F89A2}">
                  <ask:lineSketchStyleProps xmlns:ask="http://schemas.microsoft.com/office/drawing/2018/sketchyshapes" xmlns:p14="http://schemas.microsoft.com/office/powerpoint/2010/main" xmlns:a14="http://schemas.microsoft.com/office/drawing/2010/main" xmlns:a16="http://schemas.microsoft.com/office/drawing/2014/main" xmlns="" sd="1219033472">
                    <a:prstGeom prst="rect">
                      <a:avLst/>
                    </a:prstGeom>
                    <ask:type>
                      <ask:lineSketchFreehand/>
                    </ask:type>
                  </ask:lineSketchStyleProps>
                </a:ext>
              </a:extLst>
            </a:ln>
          </p:spPr>
        </p:pic>
      </p:grpSp>
      <p:cxnSp>
        <p:nvCxnSpPr>
          <p:cNvPr id="13" name="Straight Connector 12">
            <a:extLst>
              <a:ext uri="{FF2B5EF4-FFF2-40B4-BE49-F238E27FC236}">
                <a16:creationId xmlns:a16="http://schemas.microsoft.com/office/drawing/2014/main" id="{00E6477A-D2AB-0F48-9ECD-7F115060C12A}"/>
              </a:ext>
            </a:extLst>
          </p:cNvPr>
          <p:cNvCxnSpPr>
            <a:cxnSpLocks/>
          </p:cNvCxnSpPr>
          <p:nvPr userDrawn="1"/>
        </p:nvCxnSpPr>
        <p:spPr>
          <a:xfrm>
            <a:off x="347683" y="5857615"/>
            <a:ext cx="11051245" cy="14371"/>
          </a:xfrm>
          <a:prstGeom prst="line">
            <a:avLst/>
          </a:prstGeom>
          <a:ln w="127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665272D-B078-FE41-9B8D-70E61D768CCF}"/>
              </a:ext>
            </a:extLst>
          </p:cNvPr>
          <p:cNvGrpSpPr/>
          <p:nvPr userDrawn="1"/>
        </p:nvGrpSpPr>
        <p:grpSpPr>
          <a:xfrm>
            <a:off x="289533" y="6170968"/>
            <a:ext cx="8323422" cy="441206"/>
            <a:chOff x="289533" y="6170968"/>
            <a:chExt cx="8323422" cy="441206"/>
          </a:xfrm>
        </p:grpSpPr>
        <p:sp>
          <p:nvSpPr>
            <p:cNvPr id="14" name="TextBox 13">
              <a:extLst>
                <a:ext uri="{FF2B5EF4-FFF2-40B4-BE49-F238E27FC236}">
                  <a16:creationId xmlns:a16="http://schemas.microsoft.com/office/drawing/2014/main" id="{756C3057-9B43-A044-A505-1F6B94306FE9}"/>
                </a:ext>
              </a:extLst>
            </p:cNvPr>
            <p:cNvSpPr txBox="1"/>
            <p:nvPr userDrawn="1"/>
          </p:nvSpPr>
          <p:spPr>
            <a:xfrm>
              <a:off x="289533" y="6199562"/>
              <a:ext cx="2037296" cy="369332"/>
            </a:xfrm>
            <a:prstGeom prst="rect">
              <a:avLst/>
            </a:prstGeom>
            <a:noFill/>
          </p:spPr>
          <p:txBody>
            <a:bodyPr wrap="square" rtlCol="0">
              <a:spAutoFit/>
            </a:bodyPr>
            <a:lstStyle/>
            <a:p>
              <a:r>
                <a:rPr lang="en-GB" sz="1800" b="1" dirty="0">
                  <a:solidFill>
                    <a:schemeClr val="tx2"/>
                  </a:solidFill>
                  <a:latin typeface="Arial" panose="020B0604020202020204" pitchFamily="34" charset="0"/>
                  <a:cs typeface="Arial" panose="020B0604020202020204" pitchFamily="34" charset="0"/>
                </a:rPr>
                <a:t>Stay connected:</a:t>
              </a:r>
              <a:endParaRPr lang="en-GB" sz="1800" dirty="0">
                <a:solidFill>
                  <a:schemeClr val="tx2"/>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0B6E9DDE-3159-D343-9357-42475113CA12}"/>
                </a:ext>
              </a:extLst>
            </p:cNvPr>
            <p:cNvGrpSpPr/>
            <p:nvPr userDrawn="1"/>
          </p:nvGrpSpPr>
          <p:grpSpPr>
            <a:xfrm>
              <a:off x="2333038" y="6170968"/>
              <a:ext cx="6279917" cy="441206"/>
              <a:chOff x="3276930" y="6200464"/>
              <a:chExt cx="6279917" cy="441206"/>
            </a:xfrm>
          </p:grpSpPr>
          <p:grpSp>
            <p:nvGrpSpPr>
              <p:cNvPr id="8" name="Group 7">
                <a:extLst>
                  <a:ext uri="{FF2B5EF4-FFF2-40B4-BE49-F238E27FC236}">
                    <a16:creationId xmlns:a16="http://schemas.microsoft.com/office/drawing/2014/main" id="{BC692DA8-B120-1D4D-86E8-A0B5482876B1}"/>
                  </a:ext>
                </a:extLst>
              </p:cNvPr>
              <p:cNvGrpSpPr/>
              <p:nvPr userDrawn="1"/>
            </p:nvGrpSpPr>
            <p:grpSpPr>
              <a:xfrm>
                <a:off x="7518277" y="6263689"/>
                <a:ext cx="2038570" cy="369332"/>
                <a:chOff x="6594045" y="6253373"/>
                <a:chExt cx="2038570" cy="369332"/>
              </a:xfrm>
            </p:grpSpPr>
            <p:sp>
              <p:nvSpPr>
                <p:cNvPr id="15" name="Rectangle 14">
                  <a:extLst>
                    <a:ext uri="{FF2B5EF4-FFF2-40B4-BE49-F238E27FC236}">
                      <a16:creationId xmlns:a16="http://schemas.microsoft.com/office/drawing/2014/main" id="{10E9BFED-AA00-C34E-942D-910B90D48239}"/>
                    </a:ext>
                  </a:extLst>
                </p:cNvPr>
                <p:cNvSpPr/>
                <p:nvPr userDrawn="1"/>
              </p:nvSpPr>
              <p:spPr>
                <a:xfrm>
                  <a:off x="6992718" y="6253373"/>
                  <a:ext cx="1639897" cy="369332"/>
                </a:xfrm>
                <a:prstGeom prst="rect">
                  <a:avLst/>
                </a:prstGeom>
              </p:spPr>
              <p:txBody>
                <a:bodyPr wrap="square">
                  <a:spAutoFit/>
                </a:bodyPr>
                <a:lstStyle/>
                <a:p>
                  <a:r>
                    <a:rPr lang="en-GB" sz="1800" dirty="0">
                      <a:solidFill>
                        <a:schemeClr val="bg1"/>
                      </a:solidFill>
                      <a:latin typeface="Arial" panose="020B0604020202020204" pitchFamily="34" charset="0"/>
                      <a:cs typeface="Arial" panose="020B0604020202020204" pitchFamily="34" charset="0"/>
                    </a:rPr>
                    <a:t>@</a:t>
                  </a:r>
                  <a:r>
                    <a:rPr lang="en-GB" sz="1800" dirty="0" err="1">
                      <a:solidFill>
                        <a:schemeClr val="bg1"/>
                      </a:solidFill>
                      <a:latin typeface="Arial" panose="020B0604020202020204" pitchFamily="34" charset="0"/>
                      <a:cs typeface="Arial" panose="020B0604020202020204" pitchFamily="34" charset="0"/>
                    </a:rPr>
                    <a:t>ITPCglobal</a:t>
                  </a:r>
                  <a:endParaRPr lang="en-US" dirty="0">
                    <a:solidFill>
                      <a:schemeClr val="bg1"/>
                    </a:solidFill>
                  </a:endParaRPr>
                </a:p>
              </p:txBody>
            </p:sp>
            <p:pic>
              <p:nvPicPr>
                <p:cNvPr id="4" name="Picture 3">
                  <a:extLst>
                    <a:ext uri="{FF2B5EF4-FFF2-40B4-BE49-F238E27FC236}">
                      <a16:creationId xmlns:a16="http://schemas.microsoft.com/office/drawing/2014/main" id="{7A3FAA38-CBAA-CC43-B98A-876CD5300B75}"/>
                    </a:ext>
                  </a:extLst>
                </p:cNvPr>
                <p:cNvPicPr>
                  <a:picLocks noChangeAspect="1"/>
                </p:cNvPicPr>
                <p:nvPr userDrawn="1"/>
              </p:nvPicPr>
              <p:blipFill>
                <a:blip r:embed="rId8"/>
                <a:stretch>
                  <a:fillRect/>
                </a:stretch>
              </p:blipFill>
              <p:spPr>
                <a:xfrm>
                  <a:off x="6594045" y="6280390"/>
                  <a:ext cx="396000" cy="322892"/>
                </a:xfrm>
                <a:prstGeom prst="rect">
                  <a:avLst/>
                </a:prstGeom>
              </p:spPr>
            </p:pic>
          </p:grpSp>
          <p:grpSp>
            <p:nvGrpSpPr>
              <p:cNvPr id="12" name="Group 11">
                <a:extLst>
                  <a:ext uri="{FF2B5EF4-FFF2-40B4-BE49-F238E27FC236}">
                    <a16:creationId xmlns:a16="http://schemas.microsoft.com/office/drawing/2014/main" id="{653C9C7E-2065-7F44-914A-F4D0C511F9A6}"/>
                  </a:ext>
                </a:extLst>
              </p:cNvPr>
              <p:cNvGrpSpPr/>
              <p:nvPr userDrawn="1"/>
            </p:nvGrpSpPr>
            <p:grpSpPr>
              <a:xfrm>
                <a:off x="5564463" y="6216995"/>
                <a:ext cx="1873965" cy="424675"/>
                <a:chOff x="4640449" y="6256716"/>
                <a:chExt cx="1873965" cy="424675"/>
              </a:xfrm>
            </p:grpSpPr>
            <p:sp>
              <p:nvSpPr>
                <p:cNvPr id="19" name="Rectangle 18">
                  <a:extLst>
                    <a:ext uri="{FF2B5EF4-FFF2-40B4-BE49-F238E27FC236}">
                      <a16:creationId xmlns:a16="http://schemas.microsoft.com/office/drawing/2014/main" id="{C105F2D9-C640-BF47-9C73-CEF53DF7DC0F}"/>
                    </a:ext>
                  </a:extLst>
                </p:cNvPr>
                <p:cNvSpPr/>
                <p:nvPr userDrawn="1"/>
              </p:nvSpPr>
              <p:spPr>
                <a:xfrm>
                  <a:off x="5008874" y="6312059"/>
                  <a:ext cx="1505540" cy="369332"/>
                </a:xfrm>
                <a:prstGeom prst="rect">
                  <a:avLst/>
                </a:prstGeom>
              </p:spPr>
              <p:txBody>
                <a:bodyPr wrap="none">
                  <a:spAutoFit/>
                </a:bodyPr>
                <a:lstStyle/>
                <a:p>
                  <a:r>
                    <a:rPr lang="en-GB" sz="1800" dirty="0">
                      <a:solidFill>
                        <a:schemeClr val="bg1"/>
                      </a:solidFill>
                      <a:latin typeface="Arial" panose="020B0604020202020204" pitchFamily="34" charset="0"/>
                      <a:cs typeface="Arial" panose="020B0604020202020204" pitchFamily="34" charset="0"/>
                    </a:rPr>
                    <a:t>ITPC Global </a:t>
                  </a:r>
                  <a:endParaRPr lang="en-US" dirty="0">
                    <a:solidFill>
                      <a:schemeClr val="bg1"/>
                    </a:solidFill>
                  </a:endParaRPr>
                </a:p>
              </p:txBody>
            </p:sp>
            <p:pic>
              <p:nvPicPr>
                <p:cNvPr id="11" name="Picture 10">
                  <a:extLst>
                    <a:ext uri="{FF2B5EF4-FFF2-40B4-BE49-F238E27FC236}">
                      <a16:creationId xmlns:a16="http://schemas.microsoft.com/office/drawing/2014/main" id="{21243792-A4B9-9F4A-BC3E-F0CCDF3B2C0E}"/>
                    </a:ext>
                  </a:extLst>
                </p:cNvPr>
                <p:cNvPicPr>
                  <a:picLocks noChangeAspect="1"/>
                </p:cNvPicPr>
                <p:nvPr userDrawn="1"/>
              </p:nvPicPr>
              <p:blipFill>
                <a:blip r:embed="rId9"/>
                <a:stretch>
                  <a:fillRect/>
                </a:stretch>
              </p:blipFill>
              <p:spPr>
                <a:xfrm>
                  <a:off x="4640449" y="6256716"/>
                  <a:ext cx="362122" cy="360000"/>
                </a:xfrm>
                <a:prstGeom prst="rect">
                  <a:avLst/>
                </a:prstGeom>
              </p:spPr>
            </p:pic>
          </p:grpSp>
          <p:grpSp>
            <p:nvGrpSpPr>
              <p:cNvPr id="22" name="Group 21">
                <a:extLst>
                  <a:ext uri="{FF2B5EF4-FFF2-40B4-BE49-F238E27FC236}">
                    <a16:creationId xmlns:a16="http://schemas.microsoft.com/office/drawing/2014/main" id="{9BF2ADAF-EBAA-7A43-9987-EB53D55809F9}"/>
                  </a:ext>
                </a:extLst>
              </p:cNvPr>
              <p:cNvGrpSpPr/>
              <p:nvPr userDrawn="1"/>
            </p:nvGrpSpPr>
            <p:grpSpPr>
              <a:xfrm>
                <a:off x="3276930" y="6200464"/>
                <a:ext cx="2010990" cy="432557"/>
                <a:chOff x="3297442" y="6191844"/>
                <a:chExt cx="2010990" cy="432557"/>
              </a:xfrm>
            </p:grpSpPr>
            <p:sp>
              <p:nvSpPr>
                <p:cNvPr id="18" name="Rectangle 17">
                  <a:extLst>
                    <a:ext uri="{FF2B5EF4-FFF2-40B4-BE49-F238E27FC236}">
                      <a16:creationId xmlns:a16="http://schemas.microsoft.com/office/drawing/2014/main" id="{F110B807-4695-2645-9942-F879CCD70853}"/>
                    </a:ext>
                  </a:extLst>
                </p:cNvPr>
                <p:cNvSpPr/>
                <p:nvPr userDrawn="1"/>
              </p:nvSpPr>
              <p:spPr>
                <a:xfrm>
                  <a:off x="3687475" y="6255069"/>
                  <a:ext cx="1620957" cy="369332"/>
                </a:xfrm>
                <a:prstGeom prst="rect">
                  <a:avLst/>
                </a:prstGeom>
              </p:spPr>
              <p:txBody>
                <a:bodyPr wrap="none">
                  <a:spAutoFit/>
                </a:bodyPr>
                <a:lstStyle/>
                <a:p>
                  <a:r>
                    <a:rPr lang="en-GB" sz="1800" dirty="0" err="1">
                      <a:solidFill>
                        <a:schemeClr val="bg1"/>
                      </a:solidFill>
                      <a:latin typeface="Arial" panose="020B0604020202020204" pitchFamily="34" charset="0"/>
                      <a:cs typeface="Arial" panose="020B0604020202020204" pitchFamily="34" charset="0"/>
                    </a:rPr>
                    <a:t>itpcglobal.org</a:t>
                  </a:r>
                  <a:r>
                    <a:rPr lang="en-GB" sz="1800" b="0" dirty="0">
                      <a:solidFill>
                        <a:schemeClr val="bg1"/>
                      </a:solidFill>
                      <a:latin typeface="Arial" panose="020B0604020202020204" pitchFamily="34" charset="0"/>
                      <a:cs typeface="Arial" panose="020B0604020202020204" pitchFamily="34" charset="0"/>
                    </a:rPr>
                    <a:t> </a:t>
                  </a:r>
                  <a:endParaRPr lang="en-US" dirty="0">
                    <a:solidFill>
                      <a:schemeClr val="bg1"/>
                    </a:solidFill>
                  </a:endParaRPr>
                </a:p>
              </p:txBody>
            </p:sp>
            <p:pic>
              <p:nvPicPr>
                <p:cNvPr id="21" name="Picture 20">
                  <a:extLst>
                    <a:ext uri="{FF2B5EF4-FFF2-40B4-BE49-F238E27FC236}">
                      <a16:creationId xmlns:a16="http://schemas.microsoft.com/office/drawing/2014/main" id="{C222291F-78F8-0A42-99B4-E102E259C376}"/>
                    </a:ext>
                  </a:extLst>
                </p:cNvPr>
                <p:cNvPicPr>
                  <a:picLocks noChangeAspect="1"/>
                </p:cNvPicPr>
                <p:nvPr userDrawn="1"/>
              </p:nvPicPr>
              <p:blipFill>
                <a:blip r:embed="rId10"/>
                <a:stretch>
                  <a:fillRect/>
                </a:stretch>
              </p:blipFill>
              <p:spPr>
                <a:xfrm flipV="1">
                  <a:off x="3297442" y="6191844"/>
                  <a:ext cx="396000" cy="396000"/>
                </a:xfrm>
                <a:prstGeom prst="rect">
                  <a:avLst/>
                </a:prstGeom>
              </p:spPr>
            </p:pic>
          </p:grpSp>
        </p:grpSp>
      </p:grpSp>
      <p:pic>
        <p:nvPicPr>
          <p:cNvPr id="39" name="Picture 38">
            <a:extLst>
              <a:ext uri="{FF2B5EF4-FFF2-40B4-BE49-F238E27FC236}">
                <a16:creationId xmlns:a16="http://schemas.microsoft.com/office/drawing/2014/main" id="{6FE16AF6-BEC6-BE4C-A807-0A2D4DE486F4}"/>
              </a:ext>
            </a:extLst>
          </p:cNvPr>
          <p:cNvPicPr>
            <a:picLocks noChangeAspect="1"/>
          </p:cNvPicPr>
          <p:nvPr userDrawn="1"/>
        </p:nvPicPr>
        <p:blipFill>
          <a:blip r:embed="rId11"/>
          <a:srcRect/>
          <a:stretch/>
        </p:blipFill>
        <p:spPr>
          <a:xfrm rot="20291028">
            <a:off x="8085663" y="774344"/>
            <a:ext cx="3494924" cy="4594218"/>
          </a:xfrm>
          <a:prstGeom prst="rect">
            <a:avLst/>
          </a:prstGeom>
        </p:spPr>
      </p:pic>
    </p:spTree>
    <p:extLst>
      <p:ext uri="{BB962C8B-B14F-4D97-AF65-F5344CB8AC3E}">
        <p14:creationId xmlns:p14="http://schemas.microsoft.com/office/powerpoint/2010/main" val="882150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E2A5EB-9DF7-DE43-8810-3AD9C1D0D5B2}"/>
              </a:ext>
            </a:extLst>
          </p:cNvPr>
          <p:cNvSpPr/>
          <p:nvPr userDrawn="1"/>
        </p:nvSpPr>
        <p:spPr>
          <a:xfrm>
            <a:off x="0" y="0"/>
            <a:ext cx="12192000" cy="6967558"/>
          </a:xfrm>
          <a:custGeom>
            <a:avLst/>
            <a:gdLst>
              <a:gd name="connsiteX0" fmla="*/ 0 w 12192000"/>
              <a:gd name="connsiteY0" fmla="*/ 0 h 6967558"/>
              <a:gd name="connsiteX1" fmla="*/ 824411 w 12192000"/>
              <a:gd name="connsiteY1" fmla="*/ 0 h 6967558"/>
              <a:gd name="connsiteX2" fmla="*/ 1404983 w 12192000"/>
              <a:gd name="connsiteY2" fmla="*/ 0 h 6967558"/>
              <a:gd name="connsiteX3" fmla="*/ 1619794 w 12192000"/>
              <a:gd name="connsiteY3" fmla="*/ 0 h 6967558"/>
              <a:gd name="connsiteX4" fmla="*/ 2444206 w 12192000"/>
              <a:gd name="connsiteY4" fmla="*/ 0 h 6967558"/>
              <a:gd name="connsiteX5" fmla="*/ 2659017 w 12192000"/>
              <a:gd name="connsiteY5" fmla="*/ 0 h 6967558"/>
              <a:gd name="connsiteX6" fmla="*/ 3239589 w 12192000"/>
              <a:gd name="connsiteY6" fmla="*/ 0 h 6967558"/>
              <a:gd name="connsiteX7" fmla="*/ 4064000 w 12192000"/>
              <a:gd name="connsiteY7" fmla="*/ 0 h 6967558"/>
              <a:gd name="connsiteX8" fmla="*/ 4888411 w 12192000"/>
              <a:gd name="connsiteY8" fmla="*/ 0 h 6967558"/>
              <a:gd name="connsiteX9" fmla="*/ 5347063 w 12192000"/>
              <a:gd name="connsiteY9" fmla="*/ 0 h 6967558"/>
              <a:gd name="connsiteX10" fmla="*/ 5683794 w 12192000"/>
              <a:gd name="connsiteY10" fmla="*/ 0 h 6967558"/>
              <a:gd name="connsiteX11" fmla="*/ 6142446 w 12192000"/>
              <a:gd name="connsiteY11" fmla="*/ 0 h 6967558"/>
              <a:gd name="connsiteX12" fmla="*/ 6601097 w 12192000"/>
              <a:gd name="connsiteY12" fmla="*/ 0 h 6967558"/>
              <a:gd name="connsiteX13" fmla="*/ 7425509 w 12192000"/>
              <a:gd name="connsiteY13" fmla="*/ 0 h 6967558"/>
              <a:gd name="connsiteX14" fmla="*/ 8006080 w 12192000"/>
              <a:gd name="connsiteY14" fmla="*/ 0 h 6967558"/>
              <a:gd name="connsiteX15" fmla="*/ 8342811 w 12192000"/>
              <a:gd name="connsiteY15" fmla="*/ 0 h 6967558"/>
              <a:gd name="connsiteX16" fmla="*/ 8801463 w 12192000"/>
              <a:gd name="connsiteY16" fmla="*/ 0 h 6967558"/>
              <a:gd name="connsiteX17" fmla="*/ 9625874 w 12192000"/>
              <a:gd name="connsiteY17" fmla="*/ 0 h 6967558"/>
              <a:gd name="connsiteX18" fmla="*/ 9962606 w 12192000"/>
              <a:gd name="connsiteY18" fmla="*/ 0 h 6967558"/>
              <a:gd name="connsiteX19" fmla="*/ 10543177 w 12192000"/>
              <a:gd name="connsiteY19" fmla="*/ 0 h 6967558"/>
              <a:gd name="connsiteX20" fmla="*/ 11001829 w 12192000"/>
              <a:gd name="connsiteY20" fmla="*/ 0 h 6967558"/>
              <a:gd name="connsiteX21" fmla="*/ 12192000 w 12192000"/>
              <a:gd name="connsiteY21" fmla="*/ 0 h 6967558"/>
              <a:gd name="connsiteX22" fmla="*/ 12192000 w 12192000"/>
              <a:gd name="connsiteY22" fmla="*/ 441279 h 6967558"/>
              <a:gd name="connsiteX23" fmla="*/ 12192000 w 12192000"/>
              <a:gd name="connsiteY23" fmla="*/ 1021909 h 6967558"/>
              <a:gd name="connsiteX24" fmla="*/ 12192000 w 12192000"/>
              <a:gd name="connsiteY24" fmla="*/ 1532863 h 6967558"/>
              <a:gd name="connsiteX25" fmla="*/ 12192000 w 12192000"/>
              <a:gd name="connsiteY25" fmla="*/ 1974141 h 6967558"/>
              <a:gd name="connsiteX26" fmla="*/ 12192000 w 12192000"/>
              <a:gd name="connsiteY26" fmla="*/ 2415420 h 6967558"/>
              <a:gd name="connsiteX27" fmla="*/ 12192000 w 12192000"/>
              <a:gd name="connsiteY27" fmla="*/ 3135401 h 6967558"/>
              <a:gd name="connsiteX28" fmla="*/ 12192000 w 12192000"/>
              <a:gd name="connsiteY28" fmla="*/ 3716031 h 6967558"/>
              <a:gd name="connsiteX29" fmla="*/ 12192000 w 12192000"/>
              <a:gd name="connsiteY29" fmla="*/ 4087634 h 6967558"/>
              <a:gd name="connsiteX30" fmla="*/ 12192000 w 12192000"/>
              <a:gd name="connsiteY30" fmla="*/ 4598588 h 6967558"/>
              <a:gd name="connsiteX31" fmla="*/ 12192000 w 12192000"/>
              <a:gd name="connsiteY31" fmla="*/ 5179218 h 6967558"/>
              <a:gd name="connsiteX32" fmla="*/ 12192000 w 12192000"/>
              <a:gd name="connsiteY32" fmla="*/ 5620497 h 6967558"/>
              <a:gd name="connsiteX33" fmla="*/ 12192000 w 12192000"/>
              <a:gd name="connsiteY33" fmla="*/ 6340478 h 6967558"/>
              <a:gd name="connsiteX34" fmla="*/ 12192000 w 12192000"/>
              <a:gd name="connsiteY34" fmla="*/ 6967558 h 6967558"/>
              <a:gd name="connsiteX35" fmla="*/ 11977189 w 12192000"/>
              <a:gd name="connsiteY35" fmla="*/ 6967558 h 6967558"/>
              <a:gd name="connsiteX36" fmla="*/ 11762377 w 12192000"/>
              <a:gd name="connsiteY36" fmla="*/ 6967558 h 6967558"/>
              <a:gd name="connsiteX37" fmla="*/ 11303726 w 12192000"/>
              <a:gd name="connsiteY37" fmla="*/ 6967558 h 6967558"/>
              <a:gd name="connsiteX38" fmla="*/ 10845074 w 12192000"/>
              <a:gd name="connsiteY38" fmla="*/ 6967558 h 6967558"/>
              <a:gd name="connsiteX39" fmla="*/ 10630263 w 12192000"/>
              <a:gd name="connsiteY39" fmla="*/ 6967558 h 6967558"/>
              <a:gd name="connsiteX40" fmla="*/ 10415451 w 12192000"/>
              <a:gd name="connsiteY40" fmla="*/ 6967558 h 6967558"/>
              <a:gd name="connsiteX41" fmla="*/ 9712960 w 12192000"/>
              <a:gd name="connsiteY41" fmla="*/ 6967558 h 6967558"/>
              <a:gd name="connsiteX42" fmla="*/ 9498149 w 12192000"/>
              <a:gd name="connsiteY42" fmla="*/ 6967558 h 6967558"/>
              <a:gd name="connsiteX43" fmla="*/ 9283337 w 12192000"/>
              <a:gd name="connsiteY43" fmla="*/ 6967558 h 6967558"/>
              <a:gd name="connsiteX44" fmla="*/ 8702766 w 12192000"/>
              <a:gd name="connsiteY44" fmla="*/ 6967558 h 6967558"/>
              <a:gd name="connsiteX45" fmla="*/ 8122194 w 12192000"/>
              <a:gd name="connsiteY45" fmla="*/ 6967558 h 6967558"/>
              <a:gd name="connsiteX46" fmla="*/ 7541623 w 12192000"/>
              <a:gd name="connsiteY46" fmla="*/ 6967558 h 6967558"/>
              <a:gd name="connsiteX47" fmla="*/ 6839131 w 12192000"/>
              <a:gd name="connsiteY47" fmla="*/ 6967558 h 6967558"/>
              <a:gd name="connsiteX48" fmla="*/ 6136640 w 12192000"/>
              <a:gd name="connsiteY48" fmla="*/ 6967558 h 6967558"/>
              <a:gd name="connsiteX49" fmla="*/ 5312229 w 12192000"/>
              <a:gd name="connsiteY49" fmla="*/ 6967558 h 6967558"/>
              <a:gd name="connsiteX50" fmla="*/ 4487817 w 12192000"/>
              <a:gd name="connsiteY50" fmla="*/ 6967558 h 6967558"/>
              <a:gd name="connsiteX51" fmla="*/ 4029166 w 12192000"/>
              <a:gd name="connsiteY51" fmla="*/ 6967558 h 6967558"/>
              <a:gd name="connsiteX52" fmla="*/ 3570514 w 12192000"/>
              <a:gd name="connsiteY52" fmla="*/ 6967558 h 6967558"/>
              <a:gd name="connsiteX53" fmla="*/ 3355703 w 12192000"/>
              <a:gd name="connsiteY53" fmla="*/ 6967558 h 6967558"/>
              <a:gd name="connsiteX54" fmla="*/ 2775131 w 12192000"/>
              <a:gd name="connsiteY54" fmla="*/ 6967558 h 6967558"/>
              <a:gd name="connsiteX55" fmla="*/ 2560320 w 12192000"/>
              <a:gd name="connsiteY55" fmla="*/ 6967558 h 6967558"/>
              <a:gd name="connsiteX56" fmla="*/ 1735909 w 12192000"/>
              <a:gd name="connsiteY56" fmla="*/ 6967558 h 6967558"/>
              <a:gd name="connsiteX57" fmla="*/ 1277257 w 12192000"/>
              <a:gd name="connsiteY57" fmla="*/ 6967558 h 6967558"/>
              <a:gd name="connsiteX58" fmla="*/ 1062446 w 12192000"/>
              <a:gd name="connsiteY58" fmla="*/ 6967558 h 6967558"/>
              <a:gd name="connsiteX59" fmla="*/ 0 w 12192000"/>
              <a:gd name="connsiteY59" fmla="*/ 6967558 h 6967558"/>
              <a:gd name="connsiteX60" fmla="*/ 0 w 12192000"/>
              <a:gd name="connsiteY60" fmla="*/ 6386928 h 6967558"/>
              <a:gd name="connsiteX61" fmla="*/ 0 w 12192000"/>
              <a:gd name="connsiteY61" fmla="*/ 5666947 h 6967558"/>
              <a:gd name="connsiteX62" fmla="*/ 0 w 12192000"/>
              <a:gd name="connsiteY62" fmla="*/ 5225669 h 6967558"/>
              <a:gd name="connsiteX63" fmla="*/ 0 w 12192000"/>
              <a:gd name="connsiteY63" fmla="*/ 4575363 h 6967558"/>
              <a:gd name="connsiteX64" fmla="*/ 0 w 12192000"/>
              <a:gd name="connsiteY64" fmla="*/ 3855382 h 6967558"/>
              <a:gd name="connsiteX65" fmla="*/ 0 w 12192000"/>
              <a:gd name="connsiteY65" fmla="*/ 3414103 h 6967558"/>
              <a:gd name="connsiteX66" fmla="*/ 0 w 12192000"/>
              <a:gd name="connsiteY66" fmla="*/ 2694122 h 6967558"/>
              <a:gd name="connsiteX67" fmla="*/ 0 w 12192000"/>
              <a:gd name="connsiteY67" fmla="*/ 2183168 h 6967558"/>
              <a:gd name="connsiteX68" fmla="*/ 0 w 12192000"/>
              <a:gd name="connsiteY68" fmla="*/ 1741890 h 6967558"/>
              <a:gd name="connsiteX69" fmla="*/ 0 w 12192000"/>
              <a:gd name="connsiteY69" fmla="*/ 1230935 h 6967558"/>
              <a:gd name="connsiteX70" fmla="*/ 0 w 12192000"/>
              <a:gd name="connsiteY70" fmla="*/ 510954 h 6967558"/>
              <a:gd name="connsiteX71" fmla="*/ 0 w 12192000"/>
              <a:gd name="connsiteY71" fmla="*/ 0 h 69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967558"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12442" y="211964"/>
                  <a:pt x="12182602" y="292202"/>
                  <a:pt x="12192000" y="441279"/>
                </a:cubicBezTo>
                <a:cubicBezTo>
                  <a:pt x="12201398" y="590356"/>
                  <a:pt x="12174615" y="762267"/>
                  <a:pt x="12192000" y="1021909"/>
                </a:cubicBezTo>
                <a:cubicBezTo>
                  <a:pt x="12209385" y="1281551"/>
                  <a:pt x="12152173" y="1398607"/>
                  <a:pt x="12192000" y="1532863"/>
                </a:cubicBezTo>
                <a:cubicBezTo>
                  <a:pt x="12231827" y="1667119"/>
                  <a:pt x="12190120" y="1819118"/>
                  <a:pt x="12192000" y="1974141"/>
                </a:cubicBezTo>
                <a:cubicBezTo>
                  <a:pt x="12193880" y="2129164"/>
                  <a:pt x="12182581" y="2196933"/>
                  <a:pt x="12192000" y="2415420"/>
                </a:cubicBezTo>
                <a:cubicBezTo>
                  <a:pt x="12201419" y="2633907"/>
                  <a:pt x="12109951" y="2850482"/>
                  <a:pt x="12192000" y="3135401"/>
                </a:cubicBezTo>
                <a:cubicBezTo>
                  <a:pt x="12274049" y="3420320"/>
                  <a:pt x="12134872" y="3535742"/>
                  <a:pt x="12192000" y="3716031"/>
                </a:cubicBezTo>
                <a:cubicBezTo>
                  <a:pt x="12249128" y="3896320"/>
                  <a:pt x="12185772" y="3949055"/>
                  <a:pt x="12192000" y="4087634"/>
                </a:cubicBezTo>
                <a:cubicBezTo>
                  <a:pt x="12198228" y="4226213"/>
                  <a:pt x="12166640" y="4397262"/>
                  <a:pt x="12192000" y="4598588"/>
                </a:cubicBezTo>
                <a:cubicBezTo>
                  <a:pt x="12217360" y="4799914"/>
                  <a:pt x="12168537" y="5013489"/>
                  <a:pt x="12192000" y="5179218"/>
                </a:cubicBezTo>
                <a:cubicBezTo>
                  <a:pt x="12215463" y="5344947"/>
                  <a:pt x="12152996" y="5428933"/>
                  <a:pt x="12192000" y="5620497"/>
                </a:cubicBezTo>
                <a:cubicBezTo>
                  <a:pt x="12231004" y="5812061"/>
                  <a:pt x="12148621" y="6095045"/>
                  <a:pt x="12192000" y="6340478"/>
                </a:cubicBezTo>
                <a:cubicBezTo>
                  <a:pt x="12235379" y="6585911"/>
                  <a:pt x="12174251" y="6819912"/>
                  <a:pt x="12192000" y="6967558"/>
                </a:cubicBezTo>
                <a:cubicBezTo>
                  <a:pt x="12096276" y="6974426"/>
                  <a:pt x="12080006" y="6960652"/>
                  <a:pt x="11977189" y="6967558"/>
                </a:cubicBezTo>
                <a:cubicBezTo>
                  <a:pt x="11874372" y="6974464"/>
                  <a:pt x="11869119" y="6948878"/>
                  <a:pt x="11762377" y="6967558"/>
                </a:cubicBezTo>
                <a:cubicBezTo>
                  <a:pt x="11655635" y="6986238"/>
                  <a:pt x="11399256" y="6931444"/>
                  <a:pt x="11303726" y="6967558"/>
                </a:cubicBezTo>
                <a:cubicBezTo>
                  <a:pt x="11208196" y="7003672"/>
                  <a:pt x="11070949" y="6936543"/>
                  <a:pt x="10845074" y="6967558"/>
                </a:cubicBezTo>
                <a:cubicBezTo>
                  <a:pt x="10619199" y="6998573"/>
                  <a:pt x="10673984" y="6942521"/>
                  <a:pt x="10630263" y="6967558"/>
                </a:cubicBezTo>
                <a:cubicBezTo>
                  <a:pt x="10586542" y="6992595"/>
                  <a:pt x="10492434" y="6942562"/>
                  <a:pt x="10415451" y="6967558"/>
                </a:cubicBezTo>
                <a:cubicBezTo>
                  <a:pt x="10338468" y="6992554"/>
                  <a:pt x="10047258" y="6891645"/>
                  <a:pt x="9712960" y="6967558"/>
                </a:cubicBezTo>
                <a:cubicBezTo>
                  <a:pt x="9378662" y="7043471"/>
                  <a:pt x="9593490" y="6957379"/>
                  <a:pt x="9498149" y="6967558"/>
                </a:cubicBezTo>
                <a:cubicBezTo>
                  <a:pt x="9402808" y="6977737"/>
                  <a:pt x="9329898" y="6949596"/>
                  <a:pt x="9283337" y="6967558"/>
                </a:cubicBezTo>
                <a:cubicBezTo>
                  <a:pt x="9236776" y="6985520"/>
                  <a:pt x="8985957" y="6959499"/>
                  <a:pt x="8702766" y="6967558"/>
                </a:cubicBezTo>
                <a:cubicBezTo>
                  <a:pt x="8419575" y="6975617"/>
                  <a:pt x="8294198" y="6960451"/>
                  <a:pt x="8122194" y="6967558"/>
                </a:cubicBezTo>
                <a:cubicBezTo>
                  <a:pt x="7950190" y="6974665"/>
                  <a:pt x="7721581" y="6920574"/>
                  <a:pt x="7541623" y="6967558"/>
                </a:cubicBezTo>
                <a:cubicBezTo>
                  <a:pt x="7361665" y="7014542"/>
                  <a:pt x="7099969" y="6884345"/>
                  <a:pt x="6839131" y="6967558"/>
                </a:cubicBezTo>
                <a:cubicBezTo>
                  <a:pt x="6578293" y="7050771"/>
                  <a:pt x="6303603" y="6938458"/>
                  <a:pt x="6136640" y="6967558"/>
                </a:cubicBezTo>
                <a:cubicBezTo>
                  <a:pt x="5969677" y="6996658"/>
                  <a:pt x="5514644" y="6921358"/>
                  <a:pt x="5312229" y="6967558"/>
                </a:cubicBezTo>
                <a:cubicBezTo>
                  <a:pt x="5109814" y="7013758"/>
                  <a:pt x="4699216" y="6963314"/>
                  <a:pt x="4487817" y="6967558"/>
                </a:cubicBezTo>
                <a:cubicBezTo>
                  <a:pt x="4276418" y="6971802"/>
                  <a:pt x="4211675" y="6950389"/>
                  <a:pt x="4029166" y="6967558"/>
                </a:cubicBezTo>
                <a:cubicBezTo>
                  <a:pt x="3846657" y="6984727"/>
                  <a:pt x="3776998" y="6919614"/>
                  <a:pt x="3570514" y="6967558"/>
                </a:cubicBezTo>
                <a:cubicBezTo>
                  <a:pt x="3364030" y="7015502"/>
                  <a:pt x="3425257" y="6964916"/>
                  <a:pt x="3355703" y="6967558"/>
                </a:cubicBezTo>
                <a:cubicBezTo>
                  <a:pt x="3286149" y="6970200"/>
                  <a:pt x="3047229" y="6945710"/>
                  <a:pt x="2775131" y="6967558"/>
                </a:cubicBezTo>
                <a:cubicBezTo>
                  <a:pt x="2503033" y="6989406"/>
                  <a:pt x="2630325" y="6957273"/>
                  <a:pt x="2560320" y="6967558"/>
                </a:cubicBezTo>
                <a:cubicBezTo>
                  <a:pt x="2490315" y="6977843"/>
                  <a:pt x="1949306" y="6917192"/>
                  <a:pt x="1735909" y="6967558"/>
                </a:cubicBezTo>
                <a:cubicBezTo>
                  <a:pt x="1522512" y="7017924"/>
                  <a:pt x="1388186" y="6965187"/>
                  <a:pt x="1277257" y="6967558"/>
                </a:cubicBezTo>
                <a:cubicBezTo>
                  <a:pt x="1166328" y="6969929"/>
                  <a:pt x="1120385" y="6941855"/>
                  <a:pt x="1062446" y="6967558"/>
                </a:cubicBezTo>
                <a:cubicBezTo>
                  <a:pt x="1004507" y="6993261"/>
                  <a:pt x="428464" y="6892227"/>
                  <a:pt x="0" y="6967558"/>
                </a:cubicBezTo>
                <a:cubicBezTo>
                  <a:pt x="-38388" y="6792760"/>
                  <a:pt x="19809" y="6515441"/>
                  <a:pt x="0" y="6386928"/>
                </a:cubicBezTo>
                <a:cubicBezTo>
                  <a:pt x="-19809" y="6258415"/>
                  <a:pt x="4439" y="6018233"/>
                  <a:pt x="0" y="5666947"/>
                </a:cubicBezTo>
                <a:cubicBezTo>
                  <a:pt x="-4439" y="5315661"/>
                  <a:pt x="12159" y="5412860"/>
                  <a:pt x="0" y="5225669"/>
                </a:cubicBezTo>
                <a:cubicBezTo>
                  <a:pt x="-12159" y="5038478"/>
                  <a:pt x="63955" y="4786234"/>
                  <a:pt x="0" y="4575363"/>
                </a:cubicBezTo>
                <a:cubicBezTo>
                  <a:pt x="-63955" y="4364492"/>
                  <a:pt x="27365" y="4059123"/>
                  <a:pt x="0" y="3855382"/>
                </a:cubicBezTo>
                <a:cubicBezTo>
                  <a:pt x="-27365" y="3651641"/>
                  <a:pt x="52608" y="3514966"/>
                  <a:pt x="0" y="3414103"/>
                </a:cubicBezTo>
                <a:cubicBezTo>
                  <a:pt x="-52608" y="3313240"/>
                  <a:pt x="67079" y="3038944"/>
                  <a:pt x="0" y="2694122"/>
                </a:cubicBezTo>
                <a:cubicBezTo>
                  <a:pt x="-67079" y="2349300"/>
                  <a:pt x="48957" y="2360685"/>
                  <a:pt x="0" y="2183168"/>
                </a:cubicBezTo>
                <a:cubicBezTo>
                  <a:pt x="-48957" y="2005651"/>
                  <a:pt x="37853" y="1906267"/>
                  <a:pt x="0" y="1741890"/>
                </a:cubicBezTo>
                <a:cubicBezTo>
                  <a:pt x="-37853" y="1577513"/>
                  <a:pt x="27669" y="1398835"/>
                  <a:pt x="0" y="1230935"/>
                </a:cubicBezTo>
                <a:cubicBezTo>
                  <a:pt x="-27669" y="1063036"/>
                  <a:pt x="5893" y="845159"/>
                  <a:pt x="0" y="510954"/>
                </a:cubicBezTo>
                <a:cubicBezTo>
                  <a:pt x="-5893" y="176749"/>
                  <a:pt x="32405" y="159774"/>
                  <a:pt x="0" y="0"/>
                </a:cubicBezTo>
                <a:close/>
              </a:path>
              <a:path w="12192000" h="6967558"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47804" y="255718"/>
                  <a:pt x="12118616" y="465491"/>
                  <a:pt x="12192000" y="719981"/>
                </a:cubicBezTo>
                <a:cubicBezTo>
                  <a:pt x="12265384" y="974471"/>
                  <a:pt x="12189329" y="920335"/>
                  <a:pt x="12192000" y="1091584"/>
                </a:cubicBezTo>
                <a:cubicBezTo>
                  <a:pt x="12194671" y="1262833"/>
                  <a:pt x="12181784" y="1396933"/>
                  <a:pt x="12192000" y="1532863"/>
                </a:cubicBezTo>
                <a:cubicBezTo>
                  <a:pt x="12202216" y="1668793"/>
                  <a:pt x="12146183" y="1888342"/>
                  <a:pt x="12192000" y="2043817"/>
                </a:cubicBezTo>
                <a:cubicBezTo>
                  <a:pt x="12237817" y="2199292"/>
                  <a:pt x="12189078" y="2415508"/>
                  <a:pt x="12192000" y="2554771"/>
                </a:cubicBezTo>
                <a:cubicBezTo>
                  <a:pt x="12194922" y="2694034"/>
                  <a:pt x="12124733" y="2921570"/>
                  <a:pt x="12192000" y="3135401"/>
                </a:cubicBezTo>
                <a:cubicBezTo>
                  <a:pt x="12259267" y="3349232"/>
                  <a:pt x="12166105" y="3367852"/>
                  <a:pt x="12192000" y="3576680"/>
                </a:cubicBezTo>
                <a:cubicBezTo>
                  <a:pt x="12217895" y="3785508"/>
                  <a:pt x="12117730" y="4085247"/>
                  <a:pt x="12192000" y="4226985"/>
                </a:cubicBezTo>
                <a:cubicBezTo>
                  <a:pt x="12266270" y="4368724"/>
                  <a:pt x="12159292" y="4575169"/>
                  <a:pt x="12192000" y="4877291"/>
                </a:cubicBezTo>
                <a:cubicBezTo>
                  <a:pt x="12224708" y="5179413"/>
                  <a:pt x="12183732" y="5167610"/>
                  <a:pt x="12192000" y="5318569"/>
                </a:cubicBezTo>
                <a:cubicBezTo>
                  <a:pt x="12200268" y="5469528"/>
                  <a:pt x="12143640" y="5771656"/>
                  <a:pt x="12192000" y="5899199"/>
                </a:cubicBezTo>
                <a:cubicBezTo>
                  <a:pt x="12240360" y="6026742"/>
                  <a:pt x="12147976" y="6666140"/>
                  <a:pt x="12192000" y="6967558"/>
                </a:cubicBezTo>
                <a:cubicBezTo>
                  <a:pt x="11999703" y="6972265"/>
                  <a:pt x="11875688" y="6919228"/>
                  <a:pt x="11611429" y="6967558"/>
                </a:cubicBezTo>
                <a:cubicBezTo>
                  <a:pt x="11347170" y="7015888"/>
                  <a:pt x="11438643" y="6947207"/>
                  <a:pt x="11274697" y="6967558"/>
                </a:cubicBezTo>
                <a:cubicBezTo>
                  <a:pt x="11110751" y="6987909"/>
                  <a:pt x="11049931" y="6948129"/>
                  <a:pt x="10937966" y="6967558"/>
                </a:cubicBezTo>
                <a:cubicBezTo>
                  <a:pt x="10826001" y="6986987"/>
                  <a:pt x="10493112" y="6913458"/>
                  <a:pt x="10235474" y="6967558"/>
                </a:cubicBezTo>
                <a:cubicBezTo>
                  <a:pt x="9977836" y="7021658"/>
                  <a:pt x="9887786" y="6914125"/>
                  <a:pt x="9776823" y="6967558"/>
                </a:cubicBezTo>
                <a:cubicBezTo>
                  <a:pt x="9665860" y="7020991"/>
                  <a:pt x="9423557" y="6959891"/>
                  <a:pt x="9196251" y="6967558"/>
                </a:cubicBezTo>
                <a:cubicBezTo>
                  <a:pt x="8968945" y="6975225"/>
                  <a:pt x="8961371" y="6941879"/>
                  <a:pt x="8737600" y="6967558"/>
                </a:cubicBezTo>
                <a:cubicBezTo>
                  <a:pt x="8513829" y="6993237"/>
                  <a:pt x="8476284" y="6963310"/>
                  <a:pt x="8400869" y="6967558"/>
                </a:cubicBezTo>
                <a:cubicBezTo>
                  <a:pt x="8325454" y="6971806"/>
                  <a:pt x="7935382" y="6894966"/>
                  <a:pt x="7698377" y="6967558"/>
                </a:cubicBezTo>
                <a:cubicBezTo>
                  <a:pt x="7461372" y="7040150"/>
                  <a:pt x="7181574" y="6877489"/>
                  <a:pt x="6873966" y="6967558"/>
                </a:cubicBezTo>
                <a:cubicBezTo>
                  <a:pt x="6566358" y="7057627"/>
                  <a:pt x="6500517" y="6965655"/>
                  <a:pt x="6293394" y="6967558"/>
                </a:cubicBezTo>
                <a:cubicBezTo>
                  <a:pt x="6086271" y="6969461"/>
                  <a:pt x="5877539" y="6947307"/>
                  <a:pt x="5590903" y="6967558"/>
                </a:cubicBezTo>
                <a:cubicBezTo>
                  <a:pt x="5304267" y="6987809"/>
                  <a:pt x="5266856" y="6962994"/>
                  <a:pt x="5132251" y="6967558"/>
                </a:cubicBezTo>
                <a:cubicBezTo>
                  <a:pt x="4997646" y="6972122"/>
                  <a:pt x="4603520" y="6884534"/>
                  <a:pt x="4307840" y="6967558"/>
                </a:cubicBezTo>
                <a:cubicBezTo>
                  <a:pt x="4012160" y="7050582"/>
                  <a:pt x="3947651" y="6933549"/>
                  <a:pt x="3849189" y="6967558"/>
                </a:cubicBezTo>
                <a:cubicBezTo>
                  <a:pt x="3750727" y="7001567"/>
                  <a:pt x="3680360" y="6959833"/>
                  <a:pt x="3634377" y="6967558"/>
                </a:cubicBezTo>
                <a:cubicBezTo>
                  <a:pt x="3588394" y="6975283"/>
                  <a:pt x="3290465" y="6932758"/>
                  <a:pt x="3175726" y="6967558"/>
                </a:cubicBezTo>
                <a:cubicBezTo>
                  <a:pt x="3060987" y="7002358"/>
                  <a:pt x="2820170" y="6915545"/>
                  <a:pt x="2473234" y="6967558"/>
                </a:cubicBezTo>
                <a:cubicBezTo>
                  <a:pt x="2126298" y="7019571"/>
                  <a:pt x="2191879" y="6923815"/>
                  <a:pt x="2014583" y="6967558"/>
                </a:cubicBezTo>
                <a:cubicBezTo>
                  <a:pt x="1837287" y="7011301"/>
                  <a:pt x="1563524" y="6917764"/>
                  <a:pt x="1434011" y="6967558"/>
                </a:cubicBezTo>
                <a:cubicBezTo>
                  <a:pt x="1304498" y="7017352"/>
                  <a:pt x="1269887" y="6951490"/>
                  <a:pt x="1219200" y="6967558"/>
                </a:cubicBezTo>
                <a:cubicBezTo>
                  <a:pt x="1168513" y="6983626"/>
                  <a:pt x="580697" y="6931348"/>
                  <a:pt x="0" y="6967558"/>
                </a:cubicBezTo>
                <a:cubicBezTo>
                  <a:pt x="-60980" y="6788547"/>
                  <a:pt x="7719" y="6699867"/>
                  <a:pt x="0" y="6456604"/>
                </a:cubicBezTo>
                <a:cubicBezTo>
                  <a:pt x="-7719" y="6213341"/>
                  <a:pt x="57442" y="6132054"/>
                  <a:pt x="0" y="5945649"/>
                </a:cubicBezTo>
                <a:cubicBezTo>
                  <a:pt x="-57442" y="5759245"/>
                  <a:pt x="19677" y="5725139"/>
                  <a:pt x="0" y="5574046"/>
                </a:cubicBezTo>
                <a:cubicBezTo>
                  <a:pt x="-19677" y="5422953"/>
                  <a:pt x="9095" y="5258834"/>
                  <a:pt x="0" y="5132768"/>
                </a:cubicBezTo>
                <a:cubicBezTo>
                  <a:pt x="-9095" y="5006702"/>
                  <a:pt x="28603" y="4860698"/>
                  <a:pt x="0" y="4761165"/>
                </a:cubicBezTo>
                <a:cubicBezTo>
                  <a:pt x="-28603" y="4661632"/>
                  <a:pt x="43046" y="4439007"/>
                  <a:pt x="0" y="4319886"/>
                </a:cubicBezTo>
                <a:cubicBezTo>
                  <a:pt x="-43046" y="4200765"/>
                  <a:pt x="22653" y="4113510"/>
                  <a:pt x="0" y="3948283"/>
                </a:cubicBezTo>
                <a:cubicBezTo>
                  <a:pt x="-22653" y="3783056"/>
                  <a:pt x="35262" y="3577383"/>
                  <a:pt x="0" y="3228302"/>
                </a:cubicBezTo>
                <a:cubicBezTo>
                  <a:pt x="-35262" y="2879221"/>
                  <a:pt x="74941" y="2866629"/>
                  <a:pt x="0" y="2508321"/>
                </a:cubicBezTo>
                <a:cubicBezTo>
                  <a:pt x="-74941" y="2150013"/>
                  <a:pt x="49899" y="2269273"/>
                  <a:pt x="0" y="2067042"/>
                </a:cubicBezTo>
                <a:cubicBezTo>
                  <a:pt x="-49899" y="1864811"/>
                  <a:pt x="10795" y="1743060"/>
                  <a:pt x="0" y="1556088"/>
                </a:cubicBezTo>
                <a:cubicBezTo>
                  <a:pt x="-10795" y="1369116"/>
                  <a:pt x="1062" y="1277042"/>
                  <a:pt x="0" y="1045134"/>
                </a:cubicBezTo>
                <a:cubicBezTo>
                  <a:pt x="-1062" y="813226"/>
                  <a:pt x="27660" y="779773"/>
                  <a:pt x="0" y="673531"/>
                </a:cubicBezTo>
                <a:cubicBezTo>
                  <a:pt x="-27660" y="567289"/>
                  <a:pt x="10474" y="204348"/>
                  <a:pt x="0" y="0"/>
                </a:cubicBezTo>
                <a:close/>
              </a:path>
            </a:pathLst>
          </a:custGeom>
          <a:solidFill>
            <a:srgbClr val="48001F"/>
          </a:solidFill>
          <a:ln w="12700">
            <a:no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5" name="Content Placeholder 12">
            <a:extLst>
              <a:ext uri="{FF2B5EF4-FFF2-40B4-BE49-F238E27FC236}">
                <a16:creationId xmlns:a16="http://schemas.microsoft.com/office/drawing/2014/main" id="{E67100D2-649A-F640-85F0-64FD342EC2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4085" y="463909"/>
            <a:ext cx="2432581" cy="1036098"/>
          </a:xfrm>
          <a:prstGeom prst="rect">
            <a:avLst/>
          </a:prstGeom>
        </p:spPr>
      </p:pic>
      <p:pic>
        <p:nvPicPr>
          <p:cNvPr id="6" name="Picture 5">
            <a:extLst>
              <a:ext uri="{FF2B5EF4-FFF2-40B4-BE49-F238E27FC236}">
                <a16:creationId xmlns:a16="http://schemas.microsoft.com/office/drawing/2014/main" id="{EDBD340C-5463-D740-ADBB-E67DE09206FA}"/>
              </a:ext>
            </a:extLst>
          </p:cNvPr>
          <p:cNvPicPr>
            <a:picLocks noChangeAspect="1"/>
          </p:cNvPicPr>
          <p:nvPr userDrawn="1"/>
        </p:nvPicPr>
        <p:blipFill>
          <a:blip r:embed="rId3"/>
          <a:srcRect/>
          <a:stretch/>
        </p:blipFill>
        <p:spPr>
          <a:xfrm rot="20291028">
            <a:off x="8085663" y="774344"/>
            <a:ext cx="3494924" cy="4594218"/>
          </a:xfrm>
          <a:prstGeom prst="rect">
            <a:avLst/>
          </a:prstGeom>
        </p:spPr>
      </p:pic>
      <p:pic>
        <p:nvPicPr>
          <p:cNvPr id="31" name="Picture 30" descr="A picture containing drawing, clock&#10;&#10;Description automatically generated">
            <a:extLst>
              <a:ext uri="{FF2B5EF4-FFF2-40B4-BE49-F238E27FC236}">
                <a16:creationId xmlns:a16="http://schemas.microsoft.com/office/drawing/2014/main" id="{3CE4FAA6-FE25-F540-8B25-7907847FCA99}"/>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100000"/>
                    </a14:imgEffect>
                    <a14:imgEffect>
                      <a14:colorTemperature colorTemp="9130"/>
                    </a14:imgEffect>
                    <a14:imgEffect>
                      <a14:saturation sat="273000"/>
                    </a14:imgEffect>
                    <a14:imgEffect>
                      <a14:brightnessContrast bright="3000" contrast="26000"/>
                    </a14:imgEffect>
                  </a14:imgLayer>
                </a14:imgProps>
              </a:ext>
            </a:extLst>
          </a:blip>
          <a:stretch>
            <a:fillRect/>
          </a:stretch>
        </p:blipFill>
        <p:spPr>
          <a:xfrm>
            <a:off x="554085" y="2862332"/>
            <a:ext cx="6565806" cy="1220718"/>
          </a:xfrm>
          <a:prstGeom prst="rect">
            <a:avLst/>
          </a:prstGeom>
        </p:spPr>
      </p:pic>
      <p:sp>
        <p:nvSpPr>
          <p:cNvPr id="14" name="TextBox 13">
            <a:extLst>
              <a:ext uri="{FF2B5EF4-FFF2-40B4-BE49-F238E27FC236}">
                <a16:creationId xmlns:a16="http://schemas.microsoft.com/office/drawing/2014/main" id="{AA9D1C25-F1A1-C140-9EF0-72AFD6FB7AC2}"/>
              </a:ext>
            </a:extLst>
          </p:cNvPr>
          <p:cNvSpPr txBox="1"/>
          <p:nvPr userDrawn="1"/>
        </p:nvSpPr>
        <p:spPr>
          <a:xfrm>
            <a:off x="554085" y="4557575"/>
            <a:ext cx="2037296" cy="369332"/>
          </a:xfrm>
          <a:prstGeom prst="rect">
            <a:avLst/>
          </a:prstGeom>
          <a:noFill/>
        </p:spPr>
        <p:txBody>
          <a:bodyPr wrap="square" rtlCol="0">
            <a:spAutoFit/>
          </a:bodyPr>
          <a:lstStyle/>
          <a:p>
            <a:r>
              <a:rPr lang="en-GB" sz="1800" b="1" dirty="0">
                <a:solidFill>
                  <a:schemeClr val="tx2"/>
                </a:solidFill>
                <a:latin typeface="Arial" panose="020B0604020202020204" pitchFamily="34" charset="0"/>
                <a:cs typeface="Arial" panose="020B0604020202020204" pitchFamily="34" charset="0"/>
              </a:rPr>
              <a:t>Stay connected:</a:t>
            </a:r>
            <a:endParaRPr lang="en-GB" sz="1800" dirty="0">
              <a:solidFill>
                <a:schemeClr val="tx2"/>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62A2073-496D-7145-8F38-52E582EF366B}"/>
              </a:ext>
            </a:extLst>
          </p:cNvPr>
          <p:cNvGrpSpPr/>
          <p:nvPr userDrawn="1"/>
        </p:nvGrpSpPr>
        <p:grpSpPr>
          <a:xfrm>
            <a:off x="6838937" y="4592206"/>
            <a:ext cx="2038570" cy="369332"/>
            <a:chOff x="6594045" y="6253373"/>
            <a:chExt cx="2038570" cy="369332"/>
          </a:xfrm>
        </p:grpSpPr>
        <p:sp>
          <p:nvSpPr>
            <p:cNvPr id="23" name="Rectangle 22">
              <a:extLst>
                <a:ext uri="{FF2B5EF4-FFF2-40B4-BE49-F238E27FC236}">
                  <a16:creationId xmlns:a16="http://schemas.microsoft.com/office/drawing/2014/main" id="{8102E415-3CBE-764A-9248-E49252257787}"/>
                </a:ext>
              </a:extLst>
            </p:cNvPr>
            <p:cNvSpPr/>
            <p:nvPr userDrawn="1"/>
          </p:nvSpPr>
          <p:spPr>
            <a:xfrm>
              <a:off x="6992718" y="6253373"/>
              <a:ext cx="1639897" cy="369332"/>
            </a:xfrm>
            <a:prstGeom prst="rect">
              <a:avLst/>
            </a:prstGeom>
          </p:spPr>
          <p:txBody>
            <a:bodyPr wrap="square">
              <a:spAutoFit/>
            </a:bodyPr>
            <a:lstStyle/>
            <a:p>
              <a:r>
                <a:rPr lang="en-GB" sz="1800" dirty="0">
                  <a:solidFill>
                    <a:schemeClr val="bg1"/>
                  </a:solidFill>
                  <a:latin typeface="Arial" panose="020B0604020202020204" pitchFamily="34" charset="0"/>
                  <a:cs typeface="Arial" panose="020B0604020202020204" pitchFamily="34" charset="0"/>
                </a:rPr>
                <a:t>@</a:t>
              </a:r>
              <a:r>
                <a:rPr lang="en-GB" sz="1800" dirty="0" err="1">
                  <a:solidFill>
                    <a:schemeClr val="bg1"/>
                  </a:solidFill>
                  <a:latin typeface="Arial" panose="020B0604020202020204" pitchFamily="34" charset="0"/>
                  <a:cs typeface="Arial" panose="020B0604020202020204" pitchFamily="34" charset="0"/>
                </a:rPr>
                <a:t>ITPCglobal</a:t>
              </a:r>
              <a:endParaRPr lang="en-US" dirty="0">
                <a:solidFill>
                  <a:schemeClr val="bg1"/>
                </a:solidFill>
              </a:endParaRPr>
            </a:p>
          </p:txBody>
        </p:sp>
        <p:pic>
          <p:nvPicPr>
            <p:cNvPr id="30" name="Picture 29">
              <a:extLst>
                <a:ext uri="{FF2B5EF4-FFF2-40B4-BE49-F238E27FC236}">
                  <a16:creationId xmlns:a16="http://schemas.microsoft.com/office/drawing/2014/main" id="{BEA31DBC-D718-5D41-9247-FE81D98BFF77}"/>
                </a:ext>
              </a:extLst>
            </p:cNvPr>
            <p:cNvPicPr>
              <a:picLocks noChangeAspect="1"/>
            </p:cNvPicPr>
            <p:nvPr userDrawn="1"/>
          </p:nvPicPr>
          <p:blipFill>
            <a:blip r:embed="rId6"/>
            <a:stretch>
              <a:fillRect/>
            </a:stretch>
          </p:blipFill>
          <p:spPr>
            <a:xfrm>
              <a:off x="6594045" y="6280390"/>
              <a:ext cx="396000" cy="322892"/>
            </a:xfrm>
            <a:prstGeom prst="rect">
              <a:avLst/>
            </a:prstGeom>
          </p:spPr>
        </p:pic>
      </p:grpSp>
      <p:grpSp>
        <p:nvGrpSpPr>
          <p:cNvPr id="17" name="Group 16">
            <a:extLst>
              <a:ext uri="{FF2B5EF4-FFF2-40B4-BE49-F238E27FC236}">
                <a16:creationId xmlns:a16="http://schemas.microsoft.com/office/drawing/2014/main" id="{7E2F917C-42E9-964F-B230-8D11B8E04FE3}"/>
              </a:ext>
            </a:extLst>
          </p:cNvPr>
          <p:cNvGrpSpPr/>
          <p:nvPr userDrawn="1"/>
        </p:nvGrpSpPr>
        <p:grpSpPr>
          <a:xfrm>
            <a:off x="4885123" y="4545512"/>
            <a:ext cx="1873965" cy="424675"/>
            <a:chOff x="4640449" y="6256716"/>
            <a:chExt cx="1873965" cy="424675"/>
          </a:xfrm>
        </p:grpSpPr>
        <p:sp>
          <p:nvSpPr>
            <p:cNvPr id="21" name="Rectangle 20">
              <a:extLst>
                <a:ext uri="{FF2B5EF4-FFF2-40B4-BE49-F238E27FC236}">
                  <a16:creationId xmlns:a16="http://schemas.microsoft.com/office/drawing/2014/main" id="{53A7AB3E-2B2F-6D4D-AC87-100E9D2278E4}"/>
                </a:ext>
              </a:extLst>
            </p:cNvPr>
            <p:cNvSpPr/>
            <p:nvPr userDrawn="1"/>
          </p:nvSpPr>
          <p:spPr>
            <a:xfrm>
              <a:off x="5008874" y="6312059"/>
              <a:ext cx="1505540" cy="369332"/>
            </a:xfrm>
            <a:prstGeom prst="rect">
              <a:avLst/>
            </a:prstGeom>
          </p:spPr>
          <p:txBody>
            <a:bodyPr wrap="none">
              <a:spAutoFit/>
            </a:bodyPr>
            <a:lstStyle/>
            <a:p>
              <a:r>
                <a:rPr lang="en-GB" sz="1800" dirty="0">
                  <a:solidFill>
                    <a:schemeClr val="bg1"/>
                  </a:solidFill>
                  <a:latin typeface="Arial" panose="020B0604020202020204" pitchFamily="34" charset="0"/>
                  <a:cs typeface="Arial" panose="020B0604020202020204" pitchFamily="34" charset="0"/>
                </a:rPr>
                <a:t>ITPC Global </a:t>
              </a:r>
              <a:endParaRPr lang="en-US" dirty="0">
                <a:solidFill>
                  <a:schemeClr val="bg1"/>
                </a:solidFill>
              </a:endParaRPr>
            </a:p>
          </p:txBody>
        </p:sp>
        <p:pic>
          <p:nvPicPr>
            <p:cNvPr id="22" name="Picture 21">
              <a:extLst>
                <a:ext uri="{FF2B5EF4-FFF2-40B4-BE49-F238E27FC236}">
                  <a16:creationId xmlns:a16="http://schemas.microsoft.com/office/drawing/2014/main" id="{3FC128DA-856E-0E42-9818-8DE054A6407F}"/>
                </a:ext>
              </a:extLst>
            </p:cNvPr>
            <p:cNvPicPr>
              <a:picLocks noChangeAspect="1"/>
            </p:cNvPicPr>
            <p:nvPr userDrawn="1"/>
          </p:nvPicPr>
          <p:blipFill>
            <a:blip r:embed="rId7"/>
            <a:stretch>
              <a:fillRect/>
            </a:stretch>
          </p:blipFill>
          <p:spPr>
            <a:xfrm>
              <a:off x="4640449" y="6256716"/>
              <a:ext cx="362122" cy="360000"/>
            </a:xfrm>
            <a:prstGeom prst="rect">
              <a:avLst/>
            </a:prstGeom>
          </p:spPr>
        </p:pic>
      </p:grpSp>
      <p:grpSp>
        <p:nvGrpSpPr>
          <p:cNvPr id="18" name="Group 17">
            <a:extLst>
              <a:ext uri="{FF2B5EF4-FFF2-40B4-BE49-F238E27FC236}">
                <a16:creationId xmlns:a16="http://schemas.microsoft.com/office/drawing/2014/main" id="{605FA095-5777-B946-8377-ADF522D836A3}"/>
              </a:ext>
            </a:extLst>
          </p:cNvPr>
          <p:cNvGrpSpPr/>
          <p:nvPr userDrawn="1"/>
        </p:nvGrpSpPr>
        <p:grpSpPr>
          <a:xfrm>
            <a:off x="2597590" y="4528981"/>
            <a:ext cx="2010990" cy="432557"/>
            <a:chOff x="3297442" y="6191844"/>
            <a:chExt cx="2010990" cy="432557"/>
          </a:xfrm>
        </p:grpSpPr>
        <p:sp>
          <p:nvSpPr>
            <p:cNvPr id="19" name="Rectangle 18">
              <a:extLst>
                <a:ext uri="{FF2B5EF4-FFF2-40B4-BE49-F238E27FC236}">
                  <a16:creationId xmlns:a16="http://schemas.microsoft.com/office/drawing/2014/main" id="{C41E6F04-6FEF-5A45-8764-7A288FA3B548}"/>
                </a:ext>
              </a:extLst>
            </p:cNvPr>
            <p:cNvSpPr/>
            <p:nvPr userDrawn="1"/>
          </p:nvSpPr>
          <p:spPr>
            <a:xfrm>
              <a:off x="3687475" y="6255069"/>
              <a:ext cx="1620957" cy="369332"/>
            </a:xfrm>
            <a:prstGeom prst="rect">
              <a:avLst/>
            </a:prstGeom>
          </p:spPr>
          <p:txBody>
            <a:bodyPr wrap="none">
              <a:spAutoFit/>
            </a:bodyPr>
            <a:lstStyle/>
            <a:p>
              <a:r>
                <a:rPr lang="en-GB" sz="1800" dirty="0" err="1">
                  <a:solidFill>
                    <a:schemeClr val="bg1"/>
                  </a:solidFill>
                  <a:latin typeface="Arial" panose="020B0604020202020204" pitchFamily="34" charset="0"/>
                  <a:cs typeface="Arial" panose="020B0604020202020204" pitchFamily="34" charset="0"/>
                </a:rPr>
                <a:t>itpcglobal.org</a:t>
              </a:r>
              <a:r>
                <a:rPr lang="en-GB" sz="1800" b="0" dirty="0">
                  <a:solidFill>
                    <a:schemeClr val="bg1"/>
                  </a:solidFill>
                  <a:latin typeface="Arial" panose="020B0604020202020204" pitchFamily="34" charset="0"/>
                  <a:cs typeface="Arial" panose="020B0604020202020204" pitchFamily="34" charset="0"/>
                </a:rPr>
                <a:t> </a:t>
              </a:r>
              <a:endParaRPr lang="en-US" dirty="0">
                <a:solidFill>
                  <a:schemeClr val="bg1"/>
                </a:solidFill>
              </a:endParaRPr>
            </a:p>
          </p:txBody>
        </p:sp>
        <p:pic>
          <p:nvPicPr>
            <p:cNvPr id="20" name="Picture 19">
              <a:extLst>
                <a:ext uri="{FF2B5EF4-FFF2-40B4-BE49-F238E27FC236}">
                  <a16:creationId xmlns:a16="http://schemas.microsoft.com/office/drawing/2014/main" id="{3EC72681-2374-BE4E-B2BA-85BDAFE818BB}"/>
                </a:ext>
              </a:extLst>
            </p:cNvPr>
            <p:cNvPicPr>
              <a:picLocks noChangeAspect="1"/>
            </p:cNvPicPr>
            <p:nvPr userDrawn="1"/>
          </p:nvPicPr>
          <p:blipFill>
            <a:blip r:embed="rId8"/>
            <a:stretch>
              <a:fillRect/>
            </a:stretch>
          </p:blipFill>
          <p:spPr>
            <a:xfrm flipV="1">
              <a:off x="3297442" y="6191844"/>
              <a:ext cx="396000" cy="396000"/>
            </a:xfrm>
            <a:prstGeom prst="rect">
              <a:avLst/>
            </a:prstGeom>
          </p:spPr>
        </p:pic>
      </p:grpSp>
    </p:spTree>
    <p:extLst>
      <p:ext uri="{BB962C8B-B14F-4D97-AF65-F5344CB8AC3E}">
        <p14:creationId xmlns:p14="http://schemas.microsoft.com/office/powerpoint/2010/main" val="295540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ch What Matters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E4DFDF-1500-B64C-872A-65DEE00B4C59}"/>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41F497-69CE-A44C-9E38-C957C411779F}"/>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04607FF3-3EAC-E842-9903-D3B637037BE3}"/>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C0C1F2AB-B47E-AD49-AAC4-5D7149B637E9}"/>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ask="http://schemas.microsoft.com/office/drawing/2018/sketchyshapes"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616936FE-02DB-2C48-AF93-F634CD0AB7A3}"/>
              </a:ext>
            </a:extLst>
          </p:cNvPr>
          <p:cNvPicPr>
            <a:picLocks noChangeAspect="1"/>
          </p:cNvPicPr>
          <p:nvPr userDrawn="1"/>
        </p:nvPicPr>
        <p:blipFill>
          <a:blip r:embed="rId2"/>
          <a:srcRect/>
          <a:stretch/>
        </p:blipFill>
        <p:spPr>
          <a:xfrm>
            <a:off x="527026" y="597153"/>
            <a:ext cx="2266975" cy="963015"/>
          </a:xfrm>
          <a:prstGeom prst="rect">
            <a:avLst/>
          </a:prstGeom>
        </p:spPr>
      </p:pic>
      <p:sp>
        <p:nvSpPr>
          <p:cNvPr id="9" name="Title 1">
            <a:extLst>
              <a:ext uri="{FF2B5EF4-FFF2-40B4-BE49-F238E27FC236}">
                <a16:creationId xmlns:a16="http://schemas.microsoft.com/office/drawing/2014/main" id="{1CD99F9A-CD58-B547-9525-A165574BB38E}"/>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0" name="Subtitle 2">
            <a:extLst>
              <a:ext uri="{FF2B5EF4-FFF2-40B4-BE49-F238E27FC236}">
                <a16:creationId xmlns:a16="http://schemas.microsoft.com/office/drawing/2014/main" id="{776ED92A-CD62-7B43-AAF4-6F0E16954AEF}"/>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1" name="Picture 10">
            <a:extLst>
              <a:ext uri="{FF2B5EF4-FFF2-40B4-BE49-F238E27FC236}">
                <a16:creationId xmlns:a16="http://schemas.microsoft.com/office/drawing/2014/main" id="{BD63711C-2B80-424A-84D2-2A694D6CE0D5}"/>
              </a:ext>
            </a:extLst>
          </p:cNvPr>
          <p:cNvPicPr>
            <a:picLocks noChangeAspect="1"/>
          </p:cNvPicPr>
          <p:nvPr userDrawn="1"/>
        </p:nvPicPr>
        <p:blipFill>
          <a:blip r:embed="rId3"/>
          <a:srcRect/>
          <a:stretch/>
        </p:blipFill>
        <p:spPr>
          <a:xfrm>
            <a:off x="3487687" y="545320"/>
            <a:ext cx="1709744" cy="1212662"/>
          </a:xfrm>
          <a:prstGeom prst="rect">
            <a:avLst/>
          </a:prstGeom>
        </p:spPr>
      </p:pic>
      <p:sp>
        <p:nvSpPr>
          <p:cNvPr id="12" name="Subtitle 2">
            <a:extLst>
              <a:ext uri="{FF2B5EF4-FFF2-40B4-BE49-F238E27FC236}">
                <a16:creationId xmlns:a16="http://schemas.microsoft.com/office/drawing/2014/main" id="{31CB3DB5-D2E2-F844-AB1F-20D4B217C56E}"/>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WhatMatters</a:t>
            </a:r>
            <a:endParaRPr lang="en-US" sz="24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30DDBE4-823B-2A4C-8DC2-88D7A3425A29}"/>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49317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PC Global INTRODUCTION">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2E766-2796-0E46-A65D-7F4A381F200D}"/>
              </a:ext>
            </a:extLst>
          </p:cNvPr>
          <p:cNvPicPr>
            <a:picLocks noChangeAspect="1"/>
          </p:cNvPicPr>
          <p:nvPr/>
        </p:nvPicPr>
        <p:blipFill rotWithShape="1">
          <a:blip r:embed="rId2">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10" name="Rectangle 9">
            <a:extLst>
              <a:ext uri="{FF2B5EF4-FFF2-40B4-BE49-F238E27FC236}">
                <a16:creationId xmlns:a16="http://schemas.microsoft.com/office/drawing/2014/main" id="{5DDBCE54-5A2D-5C49-9935-1C9D2B15E926}"/>
              </a:ext>
            </a:extLst>
          </p:cNvPr>
          <p:cNvSpPr/>
          <p:nvPr/>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1" name="Title 1">
            <a:extLst>
              <a:ext uri="{FF2B5EF4-FFF2-40B4-BE49-F238E27FC236}">
                <a16:creationId xmlns:a16="http://schemas.microsoft.com/office/drawing/2014/main" id="{34012F53-6574-2A4C-BF0C-E5880734544D}"/>
              </a:ext>
            </a:extLst>
          </p:cNvPr>
          <p:cNvSpPr>
            <a:spLocks noGrp="1"/>
          </p:cNvSpPr>
          <p:nvPr userDrawn="1">
            <p:ph type="ctrTitle" hasCustomPrompt="1"/>
          </p:nvPr>
        </p:nvSpPr>
        <p:spPr>
          <a:xfrm>
            <a:off x="838200" y="1019109"/>
            <a:ext cx="6271253" cy="1065243"/>
          </a:xfrm>
        </p:spPr>
        <p:txBody>
          <a:bodyPr anchor="t">
            <a:normAutofit/>
          </a:bodyPr>
          <a:lstStyle>
            <a:lvl1pPr algn="l">
              <a:lnSpc>
                <a:spcPts val="4200"/>
              </a:lnSpc>
              <a:defRPr sz="3600">
                <a:solidFill>
                  <a:schemeClr val="tx2"/>
                </a:solidFill>
              </a:defRPr>
            </a:lvl1pPr>
          </a:lstStyle>
          <a:p>
            <a:r>
              <a:rPr lang="en-GB" dirty="0"/>
              <a:t>Introduction title in here</a:t>
            </a:r>
            <a:endParaRPr lang="en-US" dirty="0"/>
          </a:p>
        </p:txBody>
      </p:sp>
      <p:sp>
        <p:nvSpPr>
          <p:cNvPr id="17" name="Text Placeholder 2">
            <a:extLst>
              <a:ext uri="{FF2B5EF4-FFF2-40B4-BE49-F238E27FC236}">
                <a16:creationId xmlns:a16="http://schemas.microsoft.com/office/drawing/2014/main" id="{EB69B6ED-C321-414E-9FC0-B52C8FEB7D87}"/>
              </a:ext>
            </a:extLst>
          </p:cNvPr>
          <p:cNvSpPr>
            <a:spLocks noGrp="1"/>
          </p:cNvSpPr>
          <p:nvPr userDrawn="1">
            <p:ph type="body" idx="1" hasCustomPrompt="1"/>
          </p:nvPr>
        </p:nvSpPr>
        <p:spPr>
          <a:xfrm>
            <a:off x="838200" y="2312529"/>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4" name="Content Placeholder 12">
            <a:extLst>
              <a:ext uri="{FF2B5EF4-FFF2-40B4-BE49-F238E27FC236}">
                <a16:creationId xmlns:a16="http://schemas.microsoft.com/office/drawing/2014/main" id="{B90E5EB1-033D-7349-B057-9792309CC3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
        <p:nvSpPr>
          <p:cNvPr id="7" name="Slide Number Placeholder 3">
            <a:extLst>
              <a:ext uri="{FF2B5EF4-FFF2-40B4-BE49-F238E27FC236}">
                <a16:creationId xmlns:a16="http://schemas.microsoft.com/office/drawing/2014/main" id="{F6A19FFA-1CBD-C449-A51F-919CBE601103}"/>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7326654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TPC Global INTRODUCT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7CCDCF-5D3A-3F46-89B3-91BEC487A988}"/>
              </a:ext>
            </a:extLst>
          </p:cNvPr>
          <p:cNvPicPr>
            <a:picLocks noChangeAspect="1"/>
          </p:cNvPicPr>
          <p:nvPr userDrawn="1"/>
        </p:nvPicPr>
        <p:blipFill>
          <a:blip r:embed="rId2"/>
          <a:srcRect/>
          <a:stretch/>
        </p:blipFill>
        <p:spPr>
          <a:xfrm>
            <a:off x="8049350" y="2914290"/>
            <a:ext cx="3165951" cy="3943714"/>
          </a:xfrm>
          <a:prstGeom prst="rect">
            <a:avLst/>
          </a:prstGeom>
        </p:spPr>
      </p:pic>
      <p:sp>
        <p:nvSpPr>
          <p:cNvPr id="11" name="Rectangle 10">
            <a:extLst>
              <a:ext uri="{FF2B5EF4-FFF2-40B4-BE49-F238E27FC236}">
                <a16:creationId xmlns:a16="http://schemas.microsoft.com/office/drawing/2014/main" id="{A61D702A-A647-6A4E-8CC7-BC25460C2805}"/>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2" name="Title 1">
            <a:extLst>
              <a:ext uri="{FF2B5EF4-FFF2-40B4-BE49-F238E27FC236}">
                <a16:creationId xmlns:a16="http://schemas.microsoft.com/office/drawing/2014/main" id="{8BDAABA7-5B65-3D4F-80D7-FB788DA0521A}"/>
              </a:ext>
            </a:extLst>
          </p:cNvPr>
          <p:cNvSpPr>
            <a:spLocks noGrp="1"/>
          </p:cNvSpPr>
          <p:nvPr>
            <p:ph type="ctrTitle" hasCustomPrompt="1"/>
          </p:nvPr>
        </p:nvSpPr>
        <p:spPr>
          <a:xfrm>
            <a:off x="838200" y="1019109"/>
            <a:ext cx="6271253" cy="1065243"/>
          </a:xfrm>
        </p:spPr>
        <p:txBody>
          <a:bodyPr anchor="t">
            <a:normAutofit/>
          </a:bodyPr>
          <a:lstStyle>
            <a:lvl1pPr algn="l">
              <a:lnSpc>
                <a:spcPts val="4200"/>
              </a:lnSpc>
              <a:defRPr sz="3600">
                <a:solidFill>
                  <a:schemeClr val="tx2"/>
                </a:solidFill>
              </a:defRPr>
            </a:lvl1pPr>
          </a:lstStyle>
          <a:p>
            <a:r>
              <a:rPr lang="en-GB" dirty="0"/>
              <a:t>Introduction title in here</a:t>
            </a:r>
            <a:endParaRPr lang="en-US" dirty="0"/>
          </a:p>
        </p:txBody>
      </p:sp>
      <p:sp>
        <p:nvSpPr>
          <p:cNvPr id="13" name="Text Placeholder 2">
            <a:extLst>
              <a:ext uri="{FF2B5EF4-FFF2-40B4-BE49-F238E27FC236}">
                <a16:creationId xmlns:a16="http://schemas.microsoft.com/office/drawing/2014/main" id="{55005FD8-AE43-2844-B0F7-62683A23C6B5}"/>
              </a:ext>
            </a:extLst>
          </p:cNvPr>
          <p:cNvSpPr>
            <a:spLocks noGrp="1"/>
          </p:cNvSpPr>
          <p:nvPr>
            <p:ph type="body" idx="1" hasCustomPrompt="1"/>
          </p:nvPr>
        </p:nvSpPr>
        <p:spPr>
          <a:xfrm>
            <a:off x="838200" y="2312529"/>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4" name="Content Placeholder 12">
            <a:extLst>
              <a:ext uri="{FF2B5EF4-FFF2-40B4-BE49-F238E27FC236}">
                <a16:creationId xmlns:a16="http://schemas.microsoft.com/office/drawing/2014/main" id="{46888EAC-08C6-D742-9CEC-25B33C9E0B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
        <p:nvSpPr>
          <p:cNvPr id="15" name="Slide Number Placeholder 3">
            <a:extLst>
              <a:ext uri="{FF2B5EF4-FFF2-40B4-BE49-F238E27FC236}">
                <a16:creationId xmlns:a16="http://schemas.microsoft.com/office/drawing/2014/main" id="{C3EEE803-4351-B443-978A-6CDFD9DD538C}"/>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4802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MA INTRODUC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88ACF-E3CE-4641-BA6E-57993165A70A}"/>
              </a:ext>
            </a:extLst>
          </p:cNvPr>
          <p:cNvSpPr>
            <a:spLocks noGrp="1"/>
          </p:cNvSpPr>
          <p:nvPr>
            <p:ph type="sldNum" sz="quarter" idx="10"/>
          </p:nvPr>
        </p:nvSpPr>
        <p:spPr/>
        <p:txBody>
          <a:bodyPr/>
          <a:lstStyle/>
          <a:p>
            <a:fld id="{979AB2B4-1C09-0D4E-BE7F-EF7EFDA1EF3E}" type="slidenum">
              <a:rPr lang="en-US" smtClean="0"/>
              <a:pPr/>
              <a:t>‹N°›</a:t>
            </a:fld>
            <a:endParaRPr lang="en-US" dirty="0"/>
          </a:p>
        </p:txBody>
      </p:sp>
      <p:sp>
        <p:nvSpPr>
          <p:cNvPr id="4" name="Slide Number Placeholder 3">
            <a:extLst>
              <a:ext uri="{FF2B5EF4-FFF2-40B4-BE49-F238E27FC236}">
                <a16:creationId xmlns:a16="http://schemas.microsoft.com/office/drawing/2014/main" id="{A86770B8-DB17-FA4F-A878-8CE47C15373B}"/>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3201F05F-F3F3-2345-8147-06F81DCF20D5}"/>
              </a:ext>
            </a:extLst>
          </p:cNvPr>
          <p:cNvPicPr>
            <a:picLocks noChangeAspect="1"/>
          </p:cNvPicPr>
          <p:nvPr userDrawn="1"/>
        </p:nvPicPr>
        <p:blipFill>
          <a:blip r:embed="rId2"/>
          <a:stretch>
            <a:fillRect/>
          </a:stretch>
        </p:blipFill>
        <p:spPr>
          <a:xfrm>
            <a:off x="915046" y="423211"/>
            <a:ext cx="1903950" cy="1061452"/>
          </a:xfrm>
          <a:prstGeom prst="rect">
            <a:avLst/>
          </a:prstGeom>
        </p:spPr>
      </p:pic>
      <p:sp>
        <p:nvSpPr>
          <p:cNvPr id="6" name="Rectangle 5">
            <a:extLst>
              <a:ext uri="{FF2B5EF4-FFF2-40B4-BE49-F238E27FC236}">
                <a16:creationId xmlns:a16="http://schemas.microsoft.com/office/drawing/2014/main" id="{10934B5F-FDF5-CE4E-9759-E91377C9D2BA}"/>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Subtitle 2">
            <a:extLst>
              <a:ext uri="{FF2B5EF4-FFF2-40B4-BE49-F238E27FC236}">
                <a16:creationId xmlns:a16="http://schemas.microsoft.com/office/drawing/2014/main" id="{78E93C54-B03E-2746-A46C-7B338DD5B166}"/>
              </a:ext>
            </a:extLst>
          </p:cNvPr>
          <p:cNvSpPr txBox="1">
            <a:spLocks/>
          </p:cNvSpPr>
          <p:nvPr userDrawn="1"/>
        </p:nvSpPr>
        <p:spPr>
          <a:xfrm>
            <a:off x="915046" y="6025219"/>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tx2"/>
                </a:solidFill>
                <a:latin typeface="Arial" panose="020B0604020202020204" pitchFamily="34" charset="0"/>
                <a:cs typeface="Arial" panose="020B0604020202020204" pitchFamily="34" charset="0"/>
              </a:rPr>
              <a:t>Affordable</a:t>
            </a:r>
            <a:endParaRPr lang="en-US" sz="2400" b="1"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026AF27-D746-EA43-B998-2B027AFDC90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9" name="Title 1">
            <a:extLst>
              <a:ext uri="{FF2B5EF4-FFF2-40B4-BE49-F238E27FC236}">
                <a16:creationId xmlns:a16="http://schemas.microsoft.com/office/drawing/2014/main" id="{C0C3ABD8-FE89-724F-9A3E-26E732A026EC}"/>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0" name="Text Placeholder 2">
            <a:extLst>
              <a:ext uri="{FF2B5EF4-FFF2-40B4-BE49-F238E27FC236}">
                <a16:creationId xmlns:a16="http://schemas.microsoft.com/office/drawing/2014/main" id="{666ECC9E-9DC3-7543-A4D0-CD268FDC42DF}"/>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1" name="Content Placeholder 12">
            <a:extLst>
              <a:ext uri="{FF2B5EF4-FFF2-40B4-BE49-F238E27FC236}">
                <a16:creationId xmlns:a16="http://schemas.microsoft.com/office/drawing/2014/main" id="{A8C98271-8EEB-1546-845F-397E779CB71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32277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MA INTRODUC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DC3352-64B2-3046-89D5-457D5B54378E}"/>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783019D3-360A-FE48-8C3E-F457F8D69D65}"/>
              </a:ext>
            </a:extLst>
          </p:cNvPr>
          <p:cNvPicPr>
            <a:picLocks noChangeAspect="1"/>
          </p:cNvPicPr>
          <p:nvPr userDrawn="1"/>
        </p:nvPicPr>
        <p:blipFill>
          <a:blip r:embed="rId2"/>
          <a:stretch>
            <a:fillRect/>
          </a:stretch>
        </p:blipFill>
        <p:spPr>
          <a:xfrm>
            <a:off x="915046" y="423211"/>
            <a:ext cx="1903950" cy="1061452"/>
          </a:xfrm>
          <a:prstGeom prst="rect">
            <a:avLst/>
          </a:prstGeom>
        </p:spPr>
      </p:pic>
      <p:sp>
        <p:nvSpPr>
          <p:cNvPr id="9" name="Rectangle 8">
            <a:extLst>
              <a:ext uri="{FF2B5EF4-FFF2-40B4-BE49-F238E27FC236}">
                <a16:creationId xmlns:a16="http://schemas.microsoft.com/office/drawing/2014/main" id="{9045CFC8-D8A8-C142-BA90-D18453671470}"/>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4" name="Subtitle 2">
            <a:extLst>
              <a:ext uri="{FF2B5EF4-FFF2-40B4-BE49-F238E27FC236}">
                <a16:creationId xmlns:a16="http://schemas.microsoft.com/office/drawing/2014/main" id="{978BF625-D134-E045-8A1C-D93FB7CE3AEA}"/>
              </a:ext>
            </a:extLst>
          </p:cNvPr>
          <p:cNvSpPr txBox="1">
            <a:spLocks/>
          </p:cNvSpPr>
          <p:nvPr userDrawn="1"/>
        </p:nvSpPr>
        <p:spPr>
          <a:xfrm>
            <a:off x="915046" y="6025219"/>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tx2"/>
                </a:solidFill>
                <a:latin typeface="Arial" panose="020B0604020202020204" pitchFamily="34" charset="0"/>
                <a:cs typeface="Arial" panose="020B0604020202020204" pitchFamily="34" charset="0"/>
              </a:rPr>
              <a:t>Affordable</a:t>
            </a:r>
            <a:endParaRPr lang="en-US" sz="2400" b="1" dirty="0">
              <a:solidFill>
                <a:schemeClr val="tx2"/>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A1D23DB0-15B8-A443-AC7A-238A91E89D3A}"/>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6" name="Text Placeholder 2">
            <a:extLst>
              <a:ext uri="{FF2B5EF4-FFF2-40B4-BE49-F238E27FC236}">
                <a16:creationId xmlns:a16="http://schemas.microsoft.com/office/drawing/2014/main" id="{0A00E676-E536-D64B-87F8-745659B13558}"/>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7" name="Content Placeholder 12">
            <a:extLst>
              <a:ext uri="{FF2B5EF4-FFF2-40B4-BE49-F238E27FC236}">
                <a16:creationId xmlns:a16="http://schemas.microsoft.com/office/drawing/2014/main" id="{C4C04BDB-E4E7-F545-8410-321678E2A7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0" name="Picture 9">
            <a:extLst>
              <a:ext uri="{FF2B5EF4-FFF2-40B4-BE49-F238E27FC236}">
                <a16:creationId xmlns:a16="http://schemas.microsoft.com/office/drawing/2014/main" id="{DED28C5D-6357-2B47-84D7-C24B92B09B2D}"/>
              </a:ext>
            </a:extLst>
          </p:cNvPr>
          <p:cNvPicPr>
            <a:picLocks noChangeAspect="1"/>
          </p:cNvPicPr>
          <p:nvPr userDrawn="1"/>
        </p:nvPicPr>
        <p:blipFill>
          <a:blip r:embed="rId4"/>
          <a:srcRect/>
          <a:stretch/>
        </p:blipFill>
        <p:spPr>
          <a:xfrm>
            <a:off x="8049350" y="2914290"/>
            <a:ext cx="3165951" cy="3943714"/>
          </a:xfrm>
          <a:prstGeom prst="rect">
            <a:avLst/>
          </a:prstGeom>
        </p:spPr>
      </p:pic>
    </p:spTree>
    <p:extLst>
      <p:ext uri="{BB962C8B-B14F-4D97-AF65-F5344CB8AC3E}">
        <p14:creationId xmlns:p14="http://schemas.microsoft.com/office/powerpoint/2010/main" val="137315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PR INTRODUC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0836E-8445-8A4C-8FE7-A18D0C70BC2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C15A3A06-D8EF-4746-AB43-541E8FAD9745}"/>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8" name="Rectangle 7">
            <a:extLst>
              <a:ext uri="{FF2B5EF4-FFF2-40B4-BE49-F238E27FC236}">
                <a16:creationId xmlns:a16="http://schemas.microsoft.com/office/drawing/2014/main" id="{C52A0ADE-3893-B242-974B-79F01A5196B6}"/>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ask="http://schemas.microsoft.com/office/drawing/2018/sketchyshapes" xmln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4" name="Subtitle 2">
            <a:extLst>
              <a:ext uri="{FF2B5EF4-FFF2-40B4-BE49-F238E27FC236}">
                <a16:creationId xmlns:a16="http://schemas.microsoft.com/office/drawing/2014/main" id="{72DEC593-FAF3-DE4F-9607-AAD2F07DF1CF}"/>
              </a:ext>
            </a:extLst>
          </p:cNvPr>
          <p:cNvSpPr txBox="1">
            <a:spLocks/>
          </p:cNvSpPr>
          <p:nvPr userDrawn="1"/>
        </p:nvSpPr>
        <p:spPr>
          <a:xfrm>
            <a:off x="807895" y="6014195"/>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tx2"/>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15" name="Picture 14" descr="A picture containing text, newspaper, sign, shirt&#10;&#10;Description automatically generated">
            <a:extLst>
              <a:ext uri="{FF2B5EF4-FFF2-40B4-BE49-F238E27FC236}">
                <a16:creationId xmlns:a16="http://schemas.microsoft.com/office/drawing/2014/main" id="{38C55678-A6BC-784D-9B61-76DD6914161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38200" y="290426"/>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pic>
      <p:pic>
        <p:nvPicPr>
          <p:cNvPr id="12" name="Picture 11">
            <a:extLst>
              <a:ext uri="{FF2B5EF4-FFF2-40B4-BE49-F238E27FC236}">
                <a16:creationId xmlns:a16="http://schemas.microsoft.com/office/drawing/2014/main" id="{D0EE0D83-6E7D-C547-AF47-F41F8B69579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16" name="Title 1">
            <a:extLst>
              <a:ext uri="{FF2B5EF4-FFF2-40B4-BE49-F238E27FC236}">
                <a16:creationId xmlns:a16="http://schemas.microsoft.com/office/drawing/2014/main" id="{EA814A68-4661-C946-BD91-F30A5380540F}"/>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7" name="Text Placeholder 2">
            <a:extLst>
              <a:ext uri="{FF2B5EF4-FFF2-40B4-BE49-F238E27FC236}">
                <a16:creationId xmlns:a16="http://schemas.microsoft.com/office/drawing/2014/main" id="{6DB5FC81-6EB8-F94E-A9FE-DD7AAD7AF45D}"/>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8" name="Content Placeholder 12">
            <a:extLst>
              <a:ext uri="{FF2B5EF4-FFF2-40B4-BE49-F238E27FC236}">
                <a16:creationId xmlns:a16="http://schemas.microsoft.com/office/drawing/2014/main" id="{3A99FCC3-4E82-C841-8983-B216823E35E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26099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82793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8279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3055536" cy="365125"/>
          </a:xfrm>
          <a:prstGeom prst="rect">
            <a:avLst/>
          </a:prstGeom>
        </p:spPr>
        <p:txBody>
          <a:bodyPr vert="horz" lIns="91440" tIns="45720" rIns="91440" bIns="45720" rtlCol="0" anchor="ctr"/>
          <a:lstStyle>
            <a:lvl1pPr algn="r">
              <a:defRPr sz="1200">
                <a:solidFill>
                  <a:schemeClr val="tx1"/>
                </a:solidFill>
              </a:defRPr>
            </a:lvl1p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8760792"/>
      </p:ext>
    </p:extLst>
  </p:cSld>
  <p:clrMap bg1="lt1" tx1="dk1" bg2="lt2" tx2="dk2" accent1="accent1" accent2="accent2" accent3="accent3" accent4="accent4" accent5="accent5" accent6="accent6" hlink="hlink" folHlink="folHlink"/>
  <p:sldLayoutIdLst>
    <p:sldLayoutId id="2147483684" r:id="rId1"/>
    <p:sldLayoutId id="2147483706" r:id="rId2"/>
    <p:sldLayoutId id="2147483707" r:id="rId3"/>
    <p:sldLayoutId id="2147483708" r:id="rId4"/>
    <p:sldLayoutId id="2147483673" r:id="rId5"/>
    <p:sldLayoutId id="2147483716" r:id="rId6"/>
    <p:sldLayoutId id="2147483717" r:id="rId7"/>
    <p:sldLayoutId id="2147483709" r:id="rId8"/>
    <p:sldLayoutId id="2147483711" r:id="rId9"/>
    <p:sldLayoutId id="2147483718" r:id="rId10"/>
    <p:sldLayoutId id="2147483712" r:id="rId11"/>
    <p:sldLayoutId id="2147483719" r:id="rId12"/>
    <p:sldLayoutId id="2147483675" r:id="rId13"/>
    <p:sldLayoutId id="2147483705" r:id="rId14"/>
    <p:sldLayoutId id="2147483687" r:id="rId15"/>
    <p:sldLayoutId id="2147483688" r:id="rId16"/>
    <p:sldLayoutId id="2147483692" r:id="rId17"/>
    <p:sldLayoutId id="2147483689" r:id="rId18"/>
    <p:sldLayoutId id="2147483690" r:id="rId19"/>
    <p:sldLayoutId id="2147483696" r:id="rId20"/>
    <p:sldLayoutId id="2147483724" r:id="rId21"/>
    <p:sldLayoutId id="2147483693" r:id="rId22"/>
    <p:sldLayoutId id="2147483679" r:id="rId23"/>
    <p:sldLayoutId id="2147483694" r:id="rId24"/>
    <p:sldLayoutId id="2147483695" r:id="rId25"/>
    <p:sldLayoutId id="2147483721" r:id="rId26"/>
    <p:sldLayoutId id="2147483722" r:id="rId27"/>
    <p:sldLayoutId id="2147483723" r:id="rId28"/>
    <p:sldLayoutId id="2147483697" r:id="rId29"/>
    <p:sldLayoutId id="2147483698" r:id="rId30"/>
    <p:sldLayoutId id="2147483699" r:id="rId31"/>
    <p:sldLayoutId id="2147483700" r:id="rId32"/>
    <p:sldLayoutId id="2147483701" r:id="rId33"/>
    <p:sldLayoutId id="2147483704" r:id="rId34"/>
    <p:sldLayoutId id="2147483702" r:id="rId35"/>
    <p:sldLayoutId id="214748372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ature.com/articles/s41591-020-0968-3/figures/2"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A53-821E-0044-9928-B51D45F15C30}"/>
              </a:ext>
            </a:extLst>
          </p:cNvPr>
          <p:cNvSpPr>
            <a:spLocks noGrp="1"/>
          </p:cNvSpPr>
          <p:nvPr>
            <p:ph type="ctrTitle"/>
          </p:nvPr>
        </p:nvSpPr>
        <p:spPr>
          <a:xfrm>
            <a:off x="527026" y="2678018"/>
            <a:ext cx="9916964" cy="3238039"/>
          </a:xfrm>
        </p:spPr>
        <p:txBody>
          <a:bodyPr>
            <a:normAutofit/>
          </a:bodyPr>
          <a:lstStyle/>
          <a:p>
            <a:r>
              <a:rPr lang="en-US" sz="6000" b="1" dirty="0"/>
              <a:t/>
            </a:r>
            <a:br>
              <a:rPr lang="en-US" sz="6000" b="1" dirty="0"/>
            </a:br>
            <a:r>
              <a:rPr lang="en-US" b="1" dirty="0"/>
              <a:t/>
            </a:r>
            <a:br>
              <a:rPr lang="en-US" b="1" dirty="0"/>
            </a:br>
            <a:r>
              <a:rPr lang="en-US" b="1" dirty="0" err="1" smtClean="0"/>
              <a:t>Mise</a:t>
            </a:r>
            <a:r>
              <a:rPr lang="en-US" b="1" dirty="0" smtClean="0"/>
              <a:t> </a:t>
            </a:r>
            <a:r>
              <a:rPr lang="en-US" b="1" dirty="0"/>
              <a:t>à jour des directives </a:t>
            </a:r>
            <a:r>
              <a:rPr lang="en-US" b="1" dirty="0" smtClean="0"/>
              <a:t>sur </a:t>
            </a:r>
            <a:r>
              <a:rPr lang="en-US" b="1" dirty="0"/>
              <a:t>la COVID-19 </a:t>
            </a:r>
            <a:r>
              <a:rPr lang="en-US" b="1" dirty="0" err="1"/>
              <a:t>d’octobre</a:t>
            </a:r>
            <a:r>
              <a:rPr lang="en-US" b="1" dirty="0"/>
              <a:t> 2020 </a:t>
            </a:r>
            <a:endParaRPr lang="en-US" b="1" dirty="0"/>
          </a:p>
        </p:txBody>
      </p:sp>
    </p:spTree>
    <p:extLst>
      <p:ext uri="{BB962C8B-B14F-4D97-AF65-F5344CB8AC3E}">
        <p14:creationId xmlns:p14="http://schemas.microsoft.com/office/powerpoint/2010/main" val="238826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normAutofit fontScale="90000"/>
          </a:bodyPr>
          <a:lstStyle/>
          <a:p>
            <a:r>
              <a:rPr lang="en-US" sz="5400" b="1" dirty="0"/>
              <a:t>Ce que la COVID-19 fait aux </a:t>
            </a:r>
            <a:r>
              <a:rPr lang="en-US" sz="5400" b="1" dirty="0" smtClean="0"/>
              <a:t>personnes</a:t>
            </a:r>
            <a:endParaRPr lang="en-US" sz="5400" b="1" dirty="0"/>
          </a:p>
        </p:txBody>
      </p:sp>
    </p:spTree>
    <p:extLst>
      <p:ext uri="{BB962C8B-B14F-4D97-AF65-F5344CB8AC3E}">
        <p14:creationId xmlns:p14="http://schemas.microsoft.com/office/powerpoint/2010/main" val="338254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3481"/>
          </a:bodyPr>
          <a:lstStyle/>
          <a:p>
            <a:pPr marL="0" indent="0">
              <a:lnSpc>
                <a:spcPct val="100000"/>
              </a:lnSpc>
              <a:buNone/>
            </a:pPr>
            <a:r>
              <a:rPr lang="en-US" sz="2400" dirty="0"/>
              <a:t>Certaines personnes (environ 45 %) sont touchées par la COVID-19, mais n’ont jamais de symptômes. </a:t>
            </a:r>
            <a:br>
              <a:rPr lang="en-US" sz="2400" dirty="0"/>
            </a:br>
            <a:r>
              <a:rPr lang="en-US" sz="2400" dirty="0"/>
              <a:t>Cela signifie que nous devons supposer que n’importe qui pourrait l’avoir. </a:t>
            </a:r>
            <a:endParaRPr lang="en-US" sz="2400" dirty="0" smtClean="0"/>
          </a:p>
          <a:p>
            <a:pPr marL="0" indent="0">
              <a:lnSpc>
                <a:spcPct val="100000"/>
              </a:lnSpc>
              <a:buNone/>
            </a:pPr>
            <a:r>
              <a:rPr lang="en-US" sz="2400" dirty="0" smtClean="0"/>
              <a:t>La</a:t>
            </a:r>
            <a:r>
              <a:rPr lang="en-US" sz="2400" dirty="0"/>
              <a:t> </a:t>
            </a:r>
            <a:r>
              <a:rPr lang="en-US" sz="2400" dirty="0" err="1" smtClean="0"/>
              <a:t>plupart</a:t>
            </a:r>
            <a:r>
              <a:rPr lang="en-US" sz="2400" dirty="0" smtClean="0"/>
              <a:t> </a:t>
            </a:r>
            <a:r>
              <a:rPr lang="en-US" sz="2400" dirty="0"/>
              <a:t>des gens tomberont malades </a:t>
            </a:r>
            <a:r>
              <a:rPr lang="en-US" sz="2400" dirty="0" err="1"/>
              <a:t>dans</a:t>
            </a:r>
            <a:r>
              <a:rPr lang="en-US" sz="2400" dirty="0"/>
              <a:t> </a:t>
            </a:r>
            <a:r>
              <a:rPr lang="en-US" sz="2400" dirty="0" smtClean="0"/>
              <a:t>un </a:t>
            </a:r>
            <a:r>
              <a:rPr lang="en-US" sz="2400" dirty="0" err="1" smtClean="0"/>
              <a:t>delais</a:t>
            </a:r>
            <a:r>
              <a:rPr lang="en-US" sz="2400" dirty="0" smtClean="0"/>
              <a:t> de</a:t>
            </a:r>
            <a:r>
              <a:rPr lang="en-US" sz="2400" dirty="0" smtClean="0"/>
              <a:t> </a:t>
            </a:r>
            <a:r>
              <a:rPr lang="en-US" sz="2400" dirty="0"/>
              <a:t>4-5 jours, mais cela peut prendre jusqu’à 2 semaines pour les symptômes.</a:t>
            </a:r>
            <a:br>
              <a:rPr lang="en-US" sz="2400" dirty="0"/>
            </a:br>
            <a:r>
              <a:rPr lang="en-US" sz="2400" dirty="0"/>
              <a:t/>
            </a:r>
            <a:br>
              <a:rPr lang="en-US" sz="2400" dirty="0"/>
            </a:br>
            <a:r>
              <a:rPr lang="en-US" sz="2400" dirty="0"/>
              <a:t>Les symptômes les plus courants sont les suivants : fièvre, frissons, toux sèche, essoufflement ou difficulté à respirer, perte d’appétit, nausées ou vomissements, diarrhée, fatigue, douleurs musculaires et corporelles, maux de tête, perte du sens de l’odorat et du goût, maux de gorge, nez bouché ou qui coule. conjonctivite, éruptions cutanées et décoloration des doigts et des orteils.</a:t>
            </a:r>
          </a:p>
        </p:txBody>
      </p:sp>
    </p:spTree>
    <p:extLst>
      <p:ext uri="{BB962C8B-B14F-4D97-AF65-F5344CB8AC3E}">
        <p14:creationId xmlns:p14="http://schemas.microsoft.com/office/powerpoint/2010/main" val="145692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3FFF1B6-22A0-7B4D-8227-456A726F1D7F}"/>
              </a:ext>
            </a:extLst>
          </p:cNvPr>
          <p:cNvSpPr txBox="1">
            <a:spLocks/>
          </p:cNvSpPr>
          <p:nvPr/>
        </p:nvSpPr>
        <p:spPr>
          <a:xfrm>
            <a:off x="-276858" y="3297767"/>
            <a:ext cx="8895724" cy="94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r>
            <a:br>
              <a:rPr lang="en-US"/>
            </a:br>
            <a:endParaRPr lang="en-US" dirty="0"/>
          </a:p>
        </p:txBody>
      </p:sp>
      <p:pic>
        <p:nvPicPr>
          <p:cNvPr id="3" name="Picture 20" descr="figure2">
            <a:hlinkClick r:id="rId2"/>
            <a:extLst>
              <a:ext uri="{FF2B5EF4-FFF2-40B4-BE49-F238E27FC236}">
                <a16:creationId xmlns:a16="http://schemas.microsoft.com/office/drawing/2014/main" id="{54AA798F-8CE8-F340-93FD-42D6B697D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288" y="794886"/>
            <a:ext cx="8215423" cy="59473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795B48D4-4C10-964D-BE1F-78DBDC30F132}"/>
              </a:ext>
            </a:extLst>
          </p:cNvPr>
          <p:cNvSpPr txBox="1">
            <a:spLocks/>
          </p:cNvSpPr>
          <p:nvPr/>
        </p:nvSpPr>
        <p:spPr>
          <a:xfrm>
            <a:off x="732308" y="127549"/>
            <a:ext cx="9581274" cy="635438"/>
          </a:xfrm>
          <a:prstGeom prst="rect">
            <a:avLst/>
          </a:prstGeom>
        </p:spPr>
        <p:txBody>
          <a:bodyPr>
            <a:normAutofit fontScale="89743"/>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Ce que la COVID-19 fait aux </a:t>
            </a:r>
            <a:r>
              <a:rPr lang="en-US" b="1" dirty="0" smtClean="0">
                <a:solidFill>
                  <a:srgbClr val="FF0000"/>
                </a:solidFill>
              </a:rPr>
              <a:t>personnes</a:t>
            </a:r>
            <a:endParaRPr lang="en-US" dirty="0">
              <a:solidFill>
                <a:srgbClr val="FF0000"/>
              </a:solidFill>
            </a:endParaRPr>
          </a:p>
        </p:txBody>
      </p:sp>
    </p:spTree>
    <p:extLst>
      <p:ext uri="{BB962C8B-B14F-4D97-AF65-F5344CB8AC3E}">
        <p14:creationId xmlns:p14="http://schemas.microsoft.com/office/powerpoint/2010/main" val="19387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3FFF1B6-22A0-7B4D-8227-456A726F1D7F}"/>
              </a:ext>
            </a:extLst>
          </p:cNvPr>
          <p:cNvSpPr txBox="1">
            <a:spLocks/>
          </p:cNvSpPr>
          <p:nvPr/>
        </p:nvSpPr>
        <p:spPr>
          <a:xfrm>
            <a:off x="-276858" y="3297767"/>
            <a:ext cx="8895724" cy="94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r>
            <a:br>
              <a:rPr lang="en-US"/>
            </a:br>
            <a:endParaRPr lang="en-US" dirty="0"/>
          </a:p>
        </p:txBody>
      </p:sp>
      <p:sp>
        <p:nvSpPr>
          <p:cNvPr id="4" name="Title 2">
            <a:extLst>
              <a:ext uri="{FF2B5EF4-FFF2-40B4-BE49-F238E27FC236}">
                <a16:creationId xmlns:a16="http://schemas.microsoft.com/office/drawing/2014/main" id="{795B48D4-4C10-964D-BE1F-78DBDC30F132}"/>
              </a:ext>
            </a:extLst>
          </p:cNvPr>
          <p:cNvSpPr txBox="1">
            <a:spLocks/>
          </p:cNvSpPr>
          <p:nvPr/>
        </p:nvSpPr>
        <p:spPr>
          <a:xfrm>
            <a:off x="732308" y="127549"/>
            <a:ext cx="9581274" cy="635438"/>
          </a:xfrm>
          <a:prstGeom prst="rect">
            <a:avLst/>
          </a:prstGeom>
        </p:spPr>
        <p:txBody>
          <a:bodyPr>
            <a:normAutofit fontScale="89743"/>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Ce que la COVID-19 fait aux </a:t>
            </a:r>
            <a:r>
              <a:rPr lang="en-US" b="1" dirty="0" smtClean="0">
                <a:solidFill>
                  <a:srgbClr val="FF0000"/>
                </a:solidFill>
              </a:rPr>
              <a:t>personnes</a:t>
            </a:r>
            <a:endParaRPr lang="en-US" dirty="0">
              <a:solidFill>
                <a:srgbClr val="FF0000"/>
              </a:solidFill>
            </a:endParaRPr>
          </a:p>
        </p:txBody>
      </p:sp>
      <p:pic>
        <p:nvPicPr>
          <p:cNvPr id="5" name="Picture 4">
            <a:extLst>
              <a:ext uri="{FF2B5EF4-FFF2-40B4-BE49-F238E27FC236}">
                <a16:creationId xmlns:a16="http://schemas.microsoft.com/office/drawing/2014/main" id="{98BB4614-D59D-5946-8688-EFA9848EFBB4}"/>
              </a:ext>
            </a:extLst>
          </p:cNvPr>
          <p:cNvPicPr>
            <a:picLocks noChangeAspect="1"/>
          </p:cNvPicPr>
          <p:nvPr/>
        </p:nvPicPr>
        <p:blipFill>
          <a:blip r:embed="rId2"/>
          <a:stretch>
            <a:fillRect/>
          </a:stretch>
        </p:blipFill>
        <p:spPr>
          <a:xfrm>
            <a:off x="2111862" y="2389963"/>
            <a:ext cx="6394450" cy="3305510"/>
          </a:xfrm>
          <a:prstGeom prst="rect">
            <a:avLst/>
          </a:prstGeom>
        </p:spPr>
      </p:pic>
      <p:sp>
        <p:nvSpPr>
          <p:cNvPr id="6" name="Rectangle 5">
            <a:extLst>
              <a:ext uri="{FF2B5EF4-FFF2-40B4-BE49-F238E27FC236}">
                <a16:creationId xmlns:a16="http://schemas.microsoft.com/office/drawing/2014/main" id="{ED34B515-16A0-5E4C-A260-99325D9B9AD6}"/>
              </a:ext>
            </a:extLst>
          </p:cNvPr>
          <p:cNvSpPr/>
          <p:nvPr/>
        </p:nvSpPr>
        <p:spPr>
          <a:xfrm>
            <a:off x="3826950" y="1670791"/>
            <a:ext cx="2964273" cy="584775"/>
          </a:xfrm>
          <a:prstGeom prst="rect">
            <a:avLst/>
          </a:prstGeom>
        </p:spPr>
        <p:txBody>
          <a:bodyPr wrap="none">
            <a:normAutofit fontScale="96323"/>
          </a:bodyPr>
          <a:lstStyle/>
          <a:p>
            <a:r>
              <a:rPr lang="en-US" sz="3200" b="1" dirty="0"/>
              <a:t>« Orteils de la COVID-19 » </a:t>
            </a:r>
            <a:endParaRPr lang="en-US" sz="3200" dirty="0"/>
          </a:p>
        </p:txBody>
      </p:sp>
    </p:spTree>
    <p:extLst>
      <p:ext uri="{BB962C8B-B14F-4D97-AF65-F5344CB8AC3E}">
        <p14:creationId xmlns:p14="http://schemas.microsoft.com/office/powerpoint/2010/main" val="171952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9900"/>
          </a:bodyPr>
          <a:lstStyle/>
          <a:p>
            <a:pPr marL="0" indent="0">
              <a:lnSpc>
                <a:spcPct val="100000"/>
              </a:lnSpc>
              <a:buNone/>
            </a:pPr>
            <a:r>
              <a:rPr lang="en-US" sz="2400" dirty="0"/>
              <a:t>Le virus lui-même peut rendre les gens très malades. </a:t>
            </a:r>
            <a:endParaRPr lang="en-US" sz="2400" dirty="0" smtClean="0"/>
          </a:p>
          <a:p>
            <a:pPr marL="0" indent="0">
              <a:lnSpc>
                <a:spcPct val="100000"/>
              </a:lnSpc>
              <a:buNone/>
            </a:pPr>
            <a:endParaRPr lang="en-US" sz="2400" dirty="0" smtClean="0"/>
          </a:p>
          <a:p>
            <a:pPr marL="0" indent="0">
              <a:lnSpc>
                <a:spcPct val="100000"/>
              </a:lnSpc>
              <a:buNone/>
            </a:pPr>
            <a:r>
              <a:rPr lang="en-US" sz="2400" dirty="0" smtClean="0"/>
              <a:t>La</a:t>
            </a:r>
            <a:r>
              <a:rPr lang="en-US" sz="2400" dirty="0" smtClean="0"/>
              <a:t> </a:t>
            </a:r>
            <a:r>
              <a:rPr lang="en-US" sz="2400" dirty="0" smtClean="0"/>
              <a:t>COVID-19 </a:t>
            </a:r>
            <a:r>
              <a:rPr lang="en-US" sz="2400" dirty="0"/>
              <a:t>peut avoir une incidence sur les systèmes gastro-intestinal, cardiaque, rénal, neurologique et vasculaire. Il peut endommager le cœur, les poumons, les reins, le foie et causer </a:t>
            </a:r>
            <a:r>
              <a:rPr lang="en-US" sz="2400" dirty="0" smtClean="0"/>
              <a:t>des</a:t>
            </a:r>
            <a:r>
              <a:rPr lang="en-US" sz="2400" dirty="0"/>
              <a:t> </a:t>
            </a:r>
            <a:r>
              <a:rPr lang="en-US" sz="2400" dirty="0" smtClean="0"/>
              <a:t>accidents </a:t>
            </a:r>
            <a:r>
              <a:rPr lang="en-US" sz="2400" dirty="0"/>
              <a:t>vasculaires cérébraux.    </a:t>
            </a:r>
            <a:endParaRPr lang="en-US" sz="2400" dirty="0" smtClean="0"/>
          </a:p>
          <a:p>
            <a:pPr marL="0" indent="0">
              <a:lnSpc>
                <a:spcPct val="100000"/>
              </a:lnSpc>
              <a:buNone/>
            </a:pPr>
            <a:endParaRPr lang="en-US" sz="2400" dirty="0" smtClean="0"/>
          </a:p>
          <a:p>
            <a:pPr marL="0" indent="0">
              <a:lnSpc>
                <a:spcPct val="100000"/>
              </a:lnSpc>
              <a:buNone/>
            </a:pPr>
            <a:r>
              <a:rPr lang="en-US" sz="2400" dirty="0" smtClean="0"/>
              <a:t>La </a:t>
            </a:r>
            <a:r>
              <a:rPr lang="en-US" sz="2400" dirty="0"/>
              <a:t>réponse immunitaire au virus peut aussi rendre les gens très malades La COVID-19 peut déclencher une « tempête de cytokines » lorsque le système immunitaire attaque les tissus et les cellules.</a:t>
            </a:r>
          </a:p>
        </p:txBody>
      </p:sp>
    </p:spTree>
    <p:extLst>
      <p:ext uri="{BB962C8B-B14F-4D97-AF65-F5344CB8AC3E}">
        <p14:creationId xmlns:p14="http://schemas.microsoft.com/office/powerpoint/2010/main" val="78594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8475" lnSpcReduction="10000"/>
          </a:bodyPr>
          <a:lstStyle/>
          <a:p>
            <a:pPr marL="0" indent="0">
              <a:lnSpc>
                <a:spcPct val="100000"/>
              </a:lnSpc>
              <a:buNone/>
            </a:pPr>
            <a:r>
              <a:rPr lang="en-US" sz="2400" b="1" dirty="0"/>
              <a:t>Persistance de la COVID-19</a:t>
            </a:r>
          </a:p>
          <a:p>
            <a:pPr marL="0" indent="0">
              <a:lnSpc>
                <a:spcPct val="100000"/>
              </a:lnSpc>
              <a:buNone/>
            </a:pPr>
            <a:r>
              <a:rPr lang="en-US" sz="2400" dirty="0"/>
              <a:t/>
            </a:r>
            <a:br>
              <a:rPr lang="en-US" sz="2400" dirty="0"/>
            </a:br>
            <a:r>
              <a:rPr lang="en-US" sz="2400" b="1" dirty="0"/>
              <a:t>Certaines personnes sont des « camionneurs de longue distance »</a:t>
            </a:r>
            <a:r>
              <a:rPr lang="en-US" sz="2400" dirty="0"/>
              <a:t> qui présentent une gamme de symptômes qui persistent pendant des mois, notamment l’essoufflement, l’oppression thoracique, une fatigue légère à sévère, des frissons ou des sueurs, des douleurs corporelles, une toux sèche, de la fièvre (98,8 °-100 °).maux de tête légers, problèmes de brouillard/concentration dans le cerveau et symptômes gastro-intestinaux. Cela arrive à des gens de tous âges, y compris ceux qui sont en forme, jeunes et en bonne santé. </a:t>
            </a:r>
            <a:br>
              <a:rPr lang="en-US" sz="2400" dirty="0"/>
            </a:br>
            <a:r>
              <a:rPr lang="en-US" sz="2400" b="1" dirty="0"/>
              <a:t/>
            </a:r>
            <a:br>
              <a:rPr lang="en-US" sz="2400" b="1" dirty="0"/>
            </a:br>
            <a:r>
              <a:rPr lang="en-US" sz="2400" dirty="0"/>
              <a:t>Selon une étude américaine, 35 % des patients ne sont pas retournés en santé pendant des semaines.</a:t>
            </a:r>
          </a:p>
        </p:txBody>
      </p:sp>
    </p:spTree>
    <p:extLst>
      <p:ext uri="{BB962C8B-B14F-4D97-AF65-F5344CB8AC3E}">
        <p14:creationId xmlns:p14="http://schemas.microsoft.com/office/powerpoint/2010/main" val="216030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t>
            </a:r>
            <a:r>
              <a:rPr lang="en-US" b="1" dirty="0" smtClean="0"/>
              <a:t>aux 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3727"/>
          </a:bodyPr>
          <a:lstStyle/>
          <a:p>
            <a:pPr marL="0" indent="0">
              <a:lnSpc>
                <a:spcPct val="100000"/>
              </a:lnSpc>
              <a:buNone/>
            </a:pPr>
            <a:r>
              <a:rPr lang="en-US" sz="2400" b="1" dirty="0"/>
              <a:t>Réinfection liée à la COVID-19</a:t>
            </a:r>
            <a:r>
              <a:rPr lang="en-US" sz="2400" dirty="0"/>
              <a:t/>
            </a:r>
            <a:br>
              <a:rPr lang="en-US" sz="2400" dirty="0"/>
            </a:br>
            <a:r>
              <a:rPr lang="en-US" sz="2400" dirty="0"/>
              <a:t/>
            </a:r>
            <a:br>
              <a:rPr lang="en-US" sz="2400" dirty="0"/>
            </a:br>
            <a:r>
              <a:rPr lang="en-US" sz="2400" dirty="0"/>
              <a:t>Le système immunitaire protège-t-il les personnes qui ont eu la COVID-19?   </a:t>
            </a:r>
            <a:endParaRPr lang="en-US" sz="2400" dirty="0" smtClean="0"/>
          </a:p>
          <a:p>
            <a:pPr marL="0" indent="0">
              <a:lnSpc>
                <a:spcPct val="100000"/>
              </a:lnSpc>
              <a:buNone/>
            </a:pPr>
            <a:r>
              <a:rPr lang="en-US" sz="2400" dirty="0" smtClean="0"/>
              <a:t>Pouvez-vous </a:t>
            </a:r>
            <a:r>
              <a:rPr lang="en-US" sz="2400" dirty="0"/>
              <a:t>réinfecter le </a:t>
            </a:r>
            <a:r>
              <a:rPr lang="en-US" sz="2400" dirty="0" smtClean="0"/>
              <a:t>virus</a:t>
            </a:r>
            <a:r>
              <a:rPr lang="en-US" sz="2400" dirty="0"/>
              <a:t> </a:t>
            </a:r>
            <a:r>
              <a:rPr lang="en-US" sz="2400" dirty="0" smtClean="0"/>
              <a:t>du </a:t>
            </a:r>
            <a:r>
              <a:rPr lang="en-US" sz="2400" dirty="0"/>
              <a:t>SRAS-CoV-2?</a:t>
            </a:r>
          </a:p>
        </p:txBody>
      </p:sp>
    </p:spTree>
    <p:extLst>
      <p:ext uri="{BB962C8B-B14F-4D97-AF65-F5344CB8AC3E}">
        <p14:creationId xmlns:p14="http://schemas.microsoft.com/office/powerpoint/2010/main" val="133690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err="1" smtClean="0"/>
              <a:t>Soins</a:t>
            </a:r>
            <a:endParaRPr lang="en-US" sz="6000" b="1" dirty="0"/>
          </a:p>
        </p:txBody>
      </p:sp>
    </p:spTree>
    <p:extLst>
      <p:ext uri="{BB962C8B-B14F-4D97-AF65-F5344CB8AC3E}">
        <p14:creationId xmlns:p14="http://schemas.microsoft.com/office/powerpoint/2010/main" val="306095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Care</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676"/>
          </a:bodyPr>
          <a:lstStyle/>
          <a:p>
            <a:pPr marL="0" indent="0">
              <a:lnSpc>
                <a:spcPct val="100000"/>
              </a:lnSpc>
              <a:buNone/>
            </a:pPr>
            <a:r>
              <a:rPr lang="en-US" sz="4400" dirty="0"/>
              <a:t/>
            </a:r>
            <a:br>
              <a:rPr lang="en-US" sz="4400" dirty="0"/>
            </a:br>
            <a:r>
              <a:rPr lang="en-US" sz="2400" dirty="0"/>
              <a:t>Les personnes atteintes de la COVID-19 légère se rétablissent habituellement à la maison; repos, liquides et réducteurs de fièvre sont recommandés. </a:t>
            </a:r>
            <a:br>
              <a:rPr lang="en-US" sz="2400" dirty="0"/>
            </a:br>
            <a:r>
              <a:rPr lang="en-US" sz="2400" dirty="0"/>
              <a:t/>
            </a:r>
            <a:br>
              <a:rPr lang="en-US" sz="2400" dirty="0"/>
            </a:br>
            <a:r>
              <a:rPr lang="en-US" sz="2400" dirty="0"/>
              <a:t>Les personnes âgées ou qui ont un problème de santé préexistant devraient consulter un fournisseur de soins de santé et être surveillées par leur famille, leurs amis ou des travailleurs de la santé.</a:t>
            </a:r>
          </a:p>
        </p:txBody>
      </p:sp>
    </p:spTree>
    <p:extLst>
      <p:ext uri="{BB962C8B-B14F-4D97-AF65-F5344CB8AC3E}">
        <p14:creationId xmlns:p14="http://schemas.microsoft.com/office/powerpoint/2010/main" val="251288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Care</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5544"/>
          </a:bodyPr>
          <a:lstStyle/>
          <a:p>
            <a:pPr marL="0" indent="0">
              <a:lnSpc>
                <a:spcPct val="100000"/>
              </a:lnSpc>
              <a:buNone/>
            </a:pPr>
            <a:r>
              <a:rPr lang="en-US" sz="2800" dirty="0"/>
              <a:t/>
            </a:r>
            <a:br>
              <a:rPr lang="en-US" sz="2800" dirty="0"/>
            </a:br>
            <a:r>
              <a:rPr lang="en-US" sz="2800" dirty="0"/>
              <a:t>Les personnes atteintes de la COVID-19 modérée à grave, en particulier celles qui ont des problèmes de santé préexistants, peuvent devoir être hospitalisées, où on peut leur donner de l’oxygène et d’autres médicaments pour les rendre plus à l’aise.</a:t>
            </a:r>
            <a:br>
              <a:rPr lang="en-US" sz="2800" dirty="0"/>
            </a:br>
            <a:endParaRPr lang="en-US" sz="2800" dirty="0"/>
          </a:p>
        </p:txBody>
      </p:sp>
    </p:spTree>
    <p:extLst>
      <p:ext uri="{BB962C8B-B14F-4D97-AF65-F5344CB8AC3E}">
        <p14:creationId xmlns:p14="http://schemas.microsoft.com/office/powerpoint/2010/main" val="405677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0DDDF-EADA-9443-9544-BF6660A049D3}"/>
              </a:ext>
            </a:extLst>
          </p:cNvPr>
          <p:cNvSpPr>
            <a:spLocks noGrp="1"/>
          </p:cNvSpPr>
          <p:nvPr>
            <p:ph type="title"/>
          </p:nvPr>
        </p:nvSpPr>
        <p:spPr/>
        <p:txBody>
          <a:bodyPr>
            <a:normAutofit/>
          </a:bodyPr>
          <a:lstStyle/>
          <a:p>
            <a:r>
              <a:rPr lang="en-US" b="1" dirty="0"/>
              <a:t>À propos de cette directive</a:t>
            </a:r>
          </a:p>
        </p:txBody>
      </p:sp>
      <p:sp>
        <p:nvSpPr>
          <p:cNvPr id="5" name="Text Placeholder 4">
            <a:extLst>
              <a:ext uri="{FF2B5EF4-FFF2-40B4-BE49-F238E27FC236}">
                <a16:creationId xmlns:a16="http://schemas.microsoft.com/office/drawing/2014/main" id="{7BEF6E3A-16A0-A746-8601-EA2FD75EEA49}"/>
              </a:ext>
            </a:extLst>
          </p:cNvPr>
          <p:cNvSpPr>
            <a:spLocks noGrp="1"/>
          </p:cNvSpPr>
          <p:nvPr>
            <p:ph type="body" idx="1"/>
          </p:nvPr>
        </p:nvSpPr>
        <p:spPr/>
        <p:txBody>
          <a:bodyPr anchor="ctr">
            <a:normAutofit fontScale="95075"/>
          </a:bodyPr>
          <a:lstStyle/>
          <a:p>
            <a:pPr marL="0" indent="0">
              <a:lnSpc>
                <a:spcPct val="100000"/>
              </a:lnSpc>
              <a:buNone/>
            </a:pPr>
            <a:r>
              <a:rPr lang="en-US" sz="3200" dirty="0"/>
              <a:t>La présente ligne directrice vise le SRAS-CoV-2, un nouveau virus qui cause une maladie appelée COVID-19.</a:t>
            </a:r>
            <a:br>
              <a:rPr lang="en-US" sz="3200" dirty="0"/>
            </a:br>
            <a:r>
              <a:rPr lang="en-US" sz="3200" dirty="0"/>
              <a:t/>
            </a:r>
            <a:br>
              <a:rPr lang="en-US" sz="3200" dirty="0"/>
            </a:br>
            <a:r>
              <a:rPr lang="en-US" sz="3200" dirty="0"/>
              <a:t>Elle a été identifiée au début de cette année.</a:t>
            </a:r>
            <a:br>
              <a:rPr lang="en-US" sz="3200" dirty="0"/>
            </a:br>
            <a:r>
              <a:rPr lang="en-US" sz="3200" dirty="0"/>
              <a:t/>
            </a:r>
            <a:br>
              <a:rPr lang="en-US" sz="3200" dirty="0"/>
            </a:br>
            <a:r>
              <a:rPr lang="en-US" sz="3200" dirty="0" smtClean="0"/>
              <a:t>Nous </a:t>
            </a:r>
            <a:r>
              <a:rPr lang="en-US" sz="3200" dirty="0"/>
              <a:t>en apprenons constamment à ce sujet et l’information à ce sujet change souvent, il est donc important de vérifier régulièrement les sources fiables. </a:t>
            </a:r>
          </a:p>
        </p:txBody>
      </p:sp>
    </p:spTree>
    <p:extLst>
      <p:ext uri="{BB962C8B-B14F-4D97-AF65-F5344CB8AC3E}">
        <p14:creationId xmlns:p14="http://schemas.microsoft.com/office/powerpoint/2010/main" val="387401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normAutofit fontScale="94117"/>
          </a:bodyPr>
          <a:lstStyle/>
          <a:p>
            <a:r>
              <a:rPr lang="en-US" sz="6000" b="1" dirty="0"/>
              <a:t>Traitement</a:t>
            </a:r>
          </a:p>
        </p:txBody>
      </p:sp>
    </p:spTree>
    <p:extLst>
      <p:ext uri="{BB962C8B-B14F-4D97-AF65-F5344CB8AC3E}">
        <p14:creationId xmlns:p14="http://schemas.microsoft.com/office/powerpoint/2010/main" val="241997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fontScale="94117"/>
          </a:bodyPr>
          <a:lstStyle/>
          <a:p>
            <a:r>
              <a:rPr lang="en-US" b="1" dirty="0"/>
              <a:t>Traitement</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0273" lnSpcReduction="10000"/>
          </a:bodyPr>
          <a:lstStyle/>
          <a:p>
            <a:pPr marL="0" indent="0">
              <a:lnSpc>
                <a:spcPct val="100000"/>
              </a:lnSpc>
              <a:buNone/>
            </a:pPr>
            <a:r>
              <a:rPr lang="en-US" sz="2800" dirty="0"/>
              <a:t>Des milliers d’essais cliniques portent sur des traitements de la COVID-19.</a:t>
            </a:r>
            <a:br>
              <a:rPr lang="en-US" sz="2800" dirty="0"/>
            </a:br>
            <a:r>
              <a:rPr lang="en-US" sz="2800" dirty="0"/>
              <a:t>Jusqu’à maintenant, deux d’entre eux se sont révélés efficaces. </a:t>
            </a:r>
            <a:br>
              <a:rPr lang="en-US" sz="2800" dirty="0"/>
            </a:br>
            <a:endParaRPr lang="en-US" sz="2800" dirty="0"/>
          </a:p>
          <a:p>
            <a:pPr>
              <a:lnSpc>
                <a:spcPct val="100000"/>
              </a:lnSpc>
            </a:pPr>
            <a:r>
              <a:rPr lang="en-US" sz="2800" b="1" dirty="0" err="1"/>
              <a:t>Remdesivir</a:t>
            </a:r>
            <a:r>
              <a:rPr lang="en-US" sz="2800" b="1" dirty="0"/>
              <a:t> </a:t>
            </a:r>
            <a:r>
              <a:rPr lang="en-US" sz="2800" dirty="0"/>
              <a:t>est un antiviral administré par perfusion. Il n’améliore pas la survie, mais il a permis aux personnes atteintes de la COVID-19 de sortir de l’hôpital 4 jours plus rapidement. L’accès reste très limité et les prix élevés. </a:t>
            </a:r>
          </a:p>
          <a:p>
            <a:pPr>
              <a:lnSpc>
                <a:spcPct val="100000"/>
              </a:lnSpc>
            </a:pPr>
            <a:r>
              <a:rPr lang="en-US" sz="2800" b="1" dirty="0"/>
              <a:t>La dexaméthasone,</a:t>
            </a:r>
            <a:r>
              <a:rPr lang="en-US" sz="2800" dirty="0"/>
              <a:t> un stéroïde, est un médicament générique. Il améliore le taux de survie des personnes très malades — sous respirateur ou sous oxygène —, mais il n’aide pas les personnes souffrant de COVID-19 moins grave. </a:t>
            </a:r>
            <a:r>
              <a:rPr lang="en-US" sz="2800" b="1" dirty="0"/>
              <a:t/>
            </a:r>
            <a:br>
              <a:rPr lang="en-US" sz="2800" b="1" dirty="0"/>
            </a:br>
            <a:endParaRPr lang="en-US" sz="2800" dirty="0"/>
          </a:p>
        </p:txBody>
      </p:sp>
    </p:spTree>
    <p:extLst>
      <p:ext uri="{BB962C8B-B14F-4D97-AF65-F5344CB8AC3E}">
        <p14:creationId xmlns:p14="http://schemas.microsoft.com/office/powerpoint/2010/main" val="260890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Vaccins</a:t>
            </a:r>
          </a:p>
        </p:txBody>
      </p:sp>
    </p:spTree>
    <p:extLst>
      <p:ext uri="{BB962C8B-B14F-4D97-AF65-F5344CB8AC3E}">
        <p14:creationId xmlns:p14="http://schemas.microsoft.com/office/powerpoint/2010/main" val="89063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7500"/>
          </a:bodyPr>
          <a:lstStyle/>
          <a:p>
            <a:pPr marL="0" indent="0">
              <a:lnSpc>
                <a:spcPct val="100000"/>
              </a:lnSpc>
              <a:buNone/>
            </a:pPr>
            <a:r>
              <a:rPr lang="en-US" sz="2800" b="1" dirty="0"/>
              <a:t>				</a:t>
            </a:r>
            <a:br>
              <a:rPr lang="en-US" sz="2800" b="1" dirty="0"/>
            </a:br>
            <a:r>
              <a:rPr lang="en-US" sz="2800" dirty="0"/>
              <a:t>Des dizaines de vaccins sont en développement, utilisant différentes approches pour former le système immunitaire à reconnaître et à combattre le SRAS-CoV-2.</a:t>
            </a:r>
            <a:br>
              <a:rPr lang="en-US" sz="2800" dirty="0"/>
            </a:br>
            <a:r>
              <a:rPr lang="en-US" sz="2800" dirty="0"/>
              <a:t/>
            </a:r>
            <a:br>
              <a:rPr lang="en-US" sz="2800" dirty="0"/>
            </a:br>
            <a:r>
              <a:rPr lang="en-US" sz="2800" dirty="0" smtClean="0"/>
              <a:t>La </a:t>
            </a:r>
            <a:r>
              <a:rPr lang="en-US" sz="2800" dirty="0"/>
              <a:t>bonne nouvelle, c’est que la plupart </a:t>
            </a:r>
            <a:r>
              <a:rPr lang="en-US" sz="2800" dirty="0" err="1"/>
              <a:t>d’entre</a:t>
            </a:r>
            <a:r>
              <a:rPr lang="en-US" sz="2800" dirty="0"/>
              <a:t> </a:t>
            </a:r>
            <a:r>
              <a:rPr lang="en-US" sz="2800" dirty="0" err="1" smtClean="0"/>
              <a:t>eux</a:t>
            </a:r>
            <a:r>
              <a:rPr lang="en-US" sz="2800" dirty="0" smtClean="0"/>
              <a:t> </a:t>
            </a:r>
            <a:r>
              <a:rPr lang="en-US" sz="2800" dirty="0"/>
              <a:t>semblent produire des réponses immunitaires contre le virus, mais nous devons savoir si ces réponses protégeront les gens contre l’infection, ou du moins contre la COVID-19, qui prend un certain temps.</a:t>
            </a:r>
          </a:p>
        </p:txBody>
      </p:sp>
    </p:spTree>
    <p:extLst>
      <p:ext uri="{BB962C8B-B14F-4D97-AF65-F5344CB8AC3E}">
        <p14:creationId xmlns:p14="http://schemas.microsoft.com/office/powerpoint/2010/main" val="422685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67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71C35-988E-F24A-A5CF-CCEE92A3E5CB}"/>
              </a:ext>
            </a:extLst>
          </p:cNvPr>
          <p:cNvSpPr>
            <a:spLocks noGrp="1"/>
          </p:cNvSpPr>
          <p:nvPr>
            <p:ph type="title"/>
          </p:nvPr>
        </p:nvSpPr>
        <p:spPr/>
        <p:txBody>
          <a:bodyPr>
            <a:normAutofit/>
          </a:bodyPr>
          <a:lstStyle/>
          <a:p>
            <a:r>
              <a:rPr lang="en-US" b="1" dirty="0"/>
              <a:t>Dans le présent document d’orientation</a:t>
            </a:r>
          </a:p>
        </p:txBody>
      </p:sp>
      <p:sp>
        <p:nvSpPr>
          <p:cNvPr id="6" name="Text Placeholder 5">
            <a:extLst>
              <a:ext uri="{FF2B5EF4-FFF2-40B4-BE49-F238E27FC236}">
                <a16:creationId xmlns:a16="http://schemas.microsoft.com/office/drawing/2014/main" id="{9297C74A-3D8D-954D-B04D-B05885823188}"/>
              </a:ext>
            </a:extLst>
          </p:cNvPr>
          <p:cNvSpPr>
            <a:spLocks noGrp="1"/>
          </p:cNvSpPr>
          <p:nvPr>
            <p:ph type="body" idx="1"/>
          </p:nvPr>
        </p:nvSpPr>
        <p:spPr/>
        <p:txBody>
          <a:bodyPr anchor="t">
            <a:normAutofit fontScale="94117"/>
          </a:bodyPr>
          <a:lstStyle/>
          <a:p>
            <a:pPr marL="0" indent="0">
              <a:buNone/>
            </a:pPr>
            <a:r>
              <a:rPr lang="en-US" sz="3200" b="1" dirty="0"/>
              <a:t>Nous examinons ce que le monde a appris :</a:t>
            </a:r>
          </a:p>
          <a:p>
            <a:r>
              <a:rPr lang="en-US" sz="2800" dirty="0"/>
              <a:t>La pandémie </a:t>
            </a:r>
            <a:endParaRPr lang="en-US" sz="2800" b="1" dirty="0"/>
          </a:p>
          <a:p>
            <a:pPr>
              <a:lnSpc>
                <a:spcPct val="100000"/>
              </a:lnSpc>
            </a:pPr>
            <a:r>
              <a:rPr lang="en-US" sz="2800" dirty="0"/>
              <a:t>Transmission</a:t>
            </a:r>
          </a:p>
          <a:p>
            <a:pPr>
              <a:lnSpc>
                <a:spcPct val="100000"/>
              </a:lnSpc>
            </a:pPr>
            <a:r>
              <a:rPr lang="en-US" sz="2800" dirty="0"/>
              <a:t>Prévention</a:t>
            </a:r>
          </a:p>
          <a:p>
            <a:pPr>
              <a:lnSpc>
                <a:spcPct val="100000"/>
              </a:lnSpc>
            </a:pPr>
            <a:r>
              <a:rPr lang="en-US" sz="2800" dirty="0"/>
              <a:t>Ce que la COVID-19 fait aux gens</a:t>
            </a:r>
          </a:p>
          <a:p>
            <a:pPr>
              <a:lnSpc>
                <a:spcPct val="100000"/>
              </a:lnSpc>
            </a:pPr>
            <a:r>
              <a:rPr lang="en-US" sz="2800" dirty="0" err="1" smtClean="0"/>
              <a:t>Soins</a:t>
            </a:r>
            <a:endParaRPr lang="en-US" sz="2800" dirty="0"/>
          </a:p>
          <a:p>
            <a:pPr>
              <a:lnSpc>
                <a:spcPct val="100000"/>
              </a:lnSpc>
            </a:pPr>
            <a:r>
              <a:rPr lang="en-US" sz="2800" dirty="0"/>
              <a:t>Traitement</a:t>
            </a:r>
          </a:p>
          <a:p>
            <a:pPr>
              <a:lnSpc>
                <a:spcPct val="100000"/>
              </a:lnSpc>
            </a:pPr>
            <a:r>
              <a:rPr lang="en-US" sz="2800" dirty="0"/>
              <a:t>Vaccins</a:t>
            </a:r>
          </a:p>
          <a:p>
            <a:endParaRPr lang="en-US" sz="3200" dirty="0"/>
          </a:p>
        </p:txBody>
      </p:sp>
    </p:spTree>
    <p:extLst>
      <p:ext uri="{BB962C8B-B14F-4D97-AF65-F5344CB8AC3E}">
        <p14:creationId xmlns:p14="http://schemas.microsoft.com/office/powerpoint/2010/main" val="271272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A53-821E-0044-9928-B51D45F15C30}"/>
              </a:ext>
            </a:extLst>
          </p:cNvPr>
          <p:cNvSpPr>
            <a:spLocks noGrp="1"/>
          </p:cNvSpPr>
          <p:nvPr>
            <p:ph type="title"/>
          </p:nvPr>
        </p:nvSpPr>
        <p:spPr/>
        <p:txBody>
          <a:bodyPr/>
          <a:lstStyle/>
          <a:p>
            <a:pPr>
              <a:lnSpc>
                <a:spcPct val="100000"/>
              </a:lnSpc>
            </a:pPr>
            <a:r>
              <a:rPr lang="en-US" sz="4800" b="1" dirty="0"/>
              <a:t>La pandémie</a:t>
            </a:r>
            <a:br>
              <a:rPr lang="en-US" sz="4800" b="1" dirty="0"/>
            </a:br>
            <a:endParaRPr lang="en-US" sz="3200" dirty="0"/>
          </a:p>
        </p:txBody>
      </p:sp>
      <p:sp>
        <p:nvSpPr>
          <p:cNvPr id="4" name="Text Placeholder 3">
            <a:extLst>
              <a:ext uri="{FF2B5EF4-FFF2-40B4-BE49-F238E27FC236}">
                <a16:creationId xmlns:a16="http://schemas.microsoft.com/office/drawing/2014/main" id="{4FE03919-CFC3-FA41-BDF1-F498E1E2B731}"/>
              </a:ext>
            </a:extLst>
          </p:cNvPr>
          <p:cNvSpPr>
            <a:spLocks noGrp="1"/>
          </p:cNvSpPr>
          <p:nvPr>
            <p:ph type="body" idx="1"/>
          </p:nvPr>
        </p:nvSpPr>
        <p:spPr/>
        <p:txBody>
          <a:bodyPr>
            <a:normAutofit/>
          </a:bodyPr>
          <a:lstStyle/>
          <a:p>
            <a:endParaRPr lang="en-US" sz="3200" dirty="0"/>
          </a:p>
          <a:p>
            <a:pPr marL="0" indent="0">
              <a:buNone/>
            </a:pPr>
            <a:r>
              <a:rPr lang="en-US" sz="3200" dirty="0"/>
              <a:t>À compter du vendredi 2 </a:t>
            </a:r>
            <a:r>
              <a:rPr lang="en-US" sz="3200" dirty="0" err="1"/>
              <a:t>octobre</a:t>
            </a:r>
            <a:r>
              <a:rPr lang="en-US" sz="3200" dirty="0"/>
              <a:t> 2020 : </a:t>
            </a:r>
          </a:p>
          <a:p>
            <a:pPr marL="0" indent="0" algn="ctr">
              <a:buNone/>
            </a:pPr>
            <a:r>
              <a:rPr lang="en-US" sz="3200" dirty="0"/>
              <a:t/>
            </a:r>
            <a:br>
              <a:rPr lang="en-US" sz="3200" dirty="0"/>
            </a:br>
            <a:r>
              <a:rPr lang="en-US" sz="3200" dirty="0"/>
              <a:t/>
            </a:r>
            <a:br>
              <a:rPr lang="en-US" sz="3200" dirty="0"/>
            </a:br>
            <a:r>
              <a:rPr lang="en-US" sz="3200" dirty="0"/>
              <a:t>	</a:t>
            </a:r>
            <a:r>
              <a:rPr lang="en-US" sz="3200" b="1" dirty="0"/>
              <a:t>34 438 827</a:t>
            </a:r>
            <a:r>
              <a:rPr lang="en-US" sz="3200" dirty="0"/>
              <a:t> personnes ont été infectées</a:t>
            </a:r>
            <a:r>
              <a:rPr lang="en-US" sz="3200" b="1" dirty="0"/>
              <a:t/>
            </a:r>
            <a:br>
              <a:rPr lang="en-US" sz="3200" b="1" dirty="0"/>
            </a:br>
            <a:r>
              <a:rPr lang="en-US" sz="3200" b="1" dirty="0"/>
              <a:t/>
            </a:r>
            <a:br>
              <a:rPr lang="en-US" sz="3200" b="1" dirty="0"/>
            </a:br>
            <a:r>
              <a:rPr lang="en-US" sz="3200" b="1" dirty="0"/>
              <a:t>1 025 083</a:t>
            </a:r>
            <a:r>
              <a:rPr lang="en-US" sz="3200" dirty="0"/>
              <a:t> personnes ont perdu la vie</a:t>
            </a:r>
            <a:r>
              <a:rPr lang="en-US" dirty="0"/>
              <a:t/>
            </a:r>
            <a:br>
              <a:rPr lang="en-US" dirty="0"/>
            </a:br>
            <a:r>
              <a:rPr lang="en-US" dirty="0"/>
              <a:t/>
            </a:r>
            <a:br>
              <a:rPr lang="en-US" dirty="0"/>
            </a:br>
            <a:endParaRPr lang="en-US" dirty="0"/>
          </a:p>
        </p:txBody>
      </p:sp>
      <p:sp>
        <p:nvSpPr>
          <p:cNvPr id="5" name="Text Placeholder 4">
            <a:extLst>
              <a:ext uri="{FF2B5EF4-FFF2-40B4-BE49-F238E27FC236}">
                <a16:creationId xmlns:a16="http://schemas.microsoft.com/office/drawing/2014/main" id="{EC9AE544-48EA-B44A-AB6C-817197D93C54}"/>
              </a:ext>
            </a:extLst>
          </p:cNvPr>
          <p:cNvSpPr>
            <a:spLocks noGrp="1"/>
          </p:cNvSpPr>
          <p:nvPr>
            <p:ph type="body" sz="quarter" idx="4294967295"/>
          </p:nvPr>
        </p:nvSpPr>
        <p:spPr>
          <a:xfrm>
            <a:off x="1166406" y="5873334"/>
            <a:ext cx="10823575" cy="396875"/>
          </a:xfrm>
        </p:spPr>
        <p:txBody>
          <a:bodyPr>
            <a:normAutofit fontScale="98630"/>
          </a:bodyPr>
          <a:lstStyle/>
          <a:p>
            <a:pPr marL="0" indent="0" algn="r">
              <a:buNone/>
            </a:pPr>
            <a:r>
              <a:rPr lang="en-US" sz="2000" b="1" dirty="0"/>
              <a:t>SOURCE : https://coronavirus.jhu.edu/map.html</a:t>
            </a:r>
          </a:p>
          <a:p>
            <a:endParaRPr lang="en-US" dirty="0"/>
          </a:p>
        </p:txBody>
      </p:sp>
    </p:spTree>
    <p:extLst>
      <p:ext uri="{BB962C8B-B14F-4D97-AF65-F5344CB8AC3E}">
        <p14:creationId xmlns:p14="http://schemas.microsoft.com/office/powerpoint/2010/main" val="229116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Transmission</a:t>
            </a:r>
          </a:p>
        </p:txBody>
      </p:sp>
    </p:spTree>
    <p:extLst>
      <p:ext uri="{BB962C8B-B14F-4D97-AF65-F5344CB8AC3E}">
        <p14:creationId xmlns:p14="http://schemas.microsoft.com/office/powerpoint/2010/main" val="2337130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Transmission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537"/>
          </a:bodyPr>
          <a:lstStyle/>
          <a:p>
            <a:pPr marL="0" indent="0">
              <a:lnSpc>
                <a:spcPct val="100000"/>
              </a:lnSpc>
              <a:buNone/>
            </a:pPr>
            <a:r>
              <a:rPr lang="en-US" sz="2800" dirty="0"/>
              <a:t>Le coronavirus est aéroporté. </a:t>
            </a:r>
          </a:p>
          <a:p>
            <a:pPr marL="0" indent="0">
              <a:lnSpc>
                <a:spcPct val="100000"/>
              </a:lnSpc>
              <a:buNone/>
            </a:pPr>
            <a:r>
              <a:rPr lang="en-US" sz="2800" dirty="0"/>
              <a:t>Elle se propage lorsqu’une personne qui en est atteinte tousse, éternue, chante, parle ou expire. Ils libèrent des gouttelettes et des aérosols chargés de virus (particules beaucoup plus petites qui restent dans l’air beaucoup plus longtemps que les gouttelettes plus lourdes).</a:t>
            </a:r>
          </a:p>
          <a:p>
            <a:pPr marL="0" indent="0">
              <a:lnSpc>
                <a:spcPct val="100000"/>
              </a:lnSpc>
              <a:buNone/>
            </a:pPr>
            <a:r>
              <a:rPr lang="en-US" sz="2800" dirty="0"/>
              <a:t>Les gens sont infectés lorsqu’ils inhalent ces </a:t>
            </a:r>
            <a:r>
              <a:rPr lang="en-US" sz="2800" dirty="0" err="1"/>
              <a:t>gouttelettes</a:t>
            </a:r>
            <a:r>
              <a:rPr lang="en-US" sz="2800" dirty="0"/>
              <a:t> et aérosols, ou s’ils atterrissent à l’intérieur du nez, des yeux ou de la bouche.</a:t>
            </a:r>
            <a:br>
              <a:rPr lang="en-US" sz="2800" dirty="0"/>
            </a:br>
            <a:r>
              <a:rPr lang="en-US" sz="2800" dirty="0"/>
              <a:t/>
            </a:r>
            <a:br>
              <a:rPr lang="en-US" sz="2800" dirty="0"/>
            </a:br>
            <a:r>
              <a:rPr lang="en-US" sz="2800" dirty="0"/>
              <a:t>Le soleil et le vent sont vos amis — le soleil peut inactiver le virus et le vent peut l’emporter.</a:t>
            </a:r>
          </a:p>
        </p:txBody>
      </p:sp>
    </p:spTree>
    <p:extLst>
      <p:ext uri="{BB962C8B-B14F-4D97-AF65-F5344CB8AC3E}">
        <p14:creationId xmlns:p14="http://schemas.microsoft.com/office/powerpoint/2010/main" val="95204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Transmission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6628"/>
          </a:bodyPr>
          <a:lstStyle/>
          <a:p>
            <a:pPr marL="0" indent="0">
              <a:lnSpc>
                <a:spcPct val="100000"/>
              </a:lnSpc>
              <a:buNone/>
            </a:pPr>
            <a:r>
              <a:rPr lang="en-US" sz="2800" dirty="0"/>
              <a:t>Il est possible, mais peu probable, que des personnes soient infectées si elles touchent une surface qui a des gouttelettes/aérosols et touchent ensuite leurs yeux, leur nez ou leur bouche, ce qui leur permet d’entrer dans le corps.</a:t>
            </a:r>
            <a:br>
              <a:rPr lang="en-US" sz="2800" dirty="0"/>
            </a:br>
            <a:r>
              <a:rPr lang="en-US" sz="2800" dirty="0"/>
              <a:t/>
            </a:r>
            <a:br>
              <a:rPr lang="en-US" sz="2800" dirty="0"/>
            </a:br>
            <a:r>
              <a:rPr lang="en-US" sz="2800" dirty="0" smtClean="0"/>
              <a:t>Il </a:t>
            </a:r>
            <a:r>
              <a:rPr lang="en-US" sz="2800" dirty="0"/>
              <a:t>est toujours important de se laver les mains pendant au moins 20 secondes avec du savon et de l’eau ou un désinfectant à 70 % d’alcool, et de ne pas toucher le visage (à moins que vous ne vous soyez simplement lavé les mains).</a:t>
            </a:r>
          </a:p>
        </p:txBody>
      </p:sp>
    </p:spTree>
    <p:extLst>
      <p:ext uri="{BB962C8B-B14F-4D97-AF65-F5344CB8AC3E}">
        <p14:creationId xmlns:p14="http://schemas.microsoft.com/office/powerpoint/2010/main" val="304348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Prévention</a:t>
            </a:r>
          </a:p>
        </p:txBody>
      </p:sp>
    </p:spTree>
    <p:extLst>
      <p:ext uri="{BB962C8B-B14F-4D97-AF65-F5344CB8AC3E}">
        <p14:creationId xmlns:p14="http://schemas.microsoft.com/office/powerpoint/2010/main" val="124180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Prévention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2878"/>
          </a:bodyPr>
          <a:lstStyle/>
          <a:p>
            <a:pPr marL="0" indent="0">
              <a:lnSpc>
                <a:spcPct val="100000"/>
              </a:lnSpc>
              <a:buNone/>
            </a:pPr>
            <a:r>
              <a:rPr lang="en-US" sz="2400" dirty="0"/>
              <a:t>Portez un masque qui couvre votre bouche et votre nez, surtout à l’intérieur.</a:t>
            </a:r>
            <a:br>
              <a:rPr lang="en-US" sz="2400" dirty="0"/>
            </a:br>
            <a:r>
              <a:rPr lang="en-US" sz="2400" dirty="0"/>
              <a:t/>
            </a:r>
            <a:br>
              <a:rPr lang="en-US" sz="2400" dirty="0"/>
            </a:br>
            <a:r>
              <a:rPr lang="en-US" sz="2400" dirty="0"/>
              <a:t>Le plein air est ton ami. Évitez les espaces intérieurs surpeuplés et mal ventilés.</a:t>
            </a:r>
            <a:br>
              <a:rPr lang="en-US" sz="2400" dirty="0"/>
            </a:br>
            <a:r>
              <a:rPr lang="en-US" sz="2400" dirty="0"/>
              <a:t/>
            </a:r>
            <a:br>
              <a:rPr lang="en-US" sz="2400" dirty="0"/>
            </a:br>
            <a:r>
              <a:rPr lang="en-US" sz="2400" dirty="0"/>
              <a:t>« Distanciation sociale » — restez à 2 mètres (6 pieds) des autres personnes.</a:t>
            </a:r>
            <a:br>
              <a:rPr lang="en-US" sz="2400" dirty="0"/>
            </a:br>
            <a:r>
              <a:rPr lang="en-US" sz="2400" dirty="0"/>
              <a:t/>
            </a:r>
            <a:br>
              <a:rPr lang="en-US" sz="2400" dirty="0"/>
            </a:br>
            <a:r>
              <a:rPr lang="en-US" sz="2400" dirty="0"/>
              <a:t> Ne t’approche pas des malades.</a:t>
            </a:r>
            <a:br>
              <a:rPr lang="en-US" sz="2400" dirty="0"/>
            </a:br>
            <a:r>
              <a:rPr lang="en-US" sz="2400" dirty="0"/>
              <a:t/>
            </a:r>
            <a:br>
              <a:rPr lang="en-US" sz="2400" dirty="0"/>
            </a:br>
            <a:r>
              <a:rPr lang="en-US" sz="2400" dirty="0"/>
              <a:t>Faites-vous tester et isolez-les si vous découvrez que vous avez été en contact avec une personne qui a la COVID-19 ou si vous vous sentez malade.</a:t>
            </a:r>
            <a:br>
              <a:rPr lang="en-US" sz="2400" dirty="0"/>
            </a:br>
            <a:r>
              <a:rPr lang="en-US" sz="2400" dirty="0"/>
              <a:t/>
            </a:r>
            <a:br>
              <a:rPr lang="en-US" sz="2400" dirty="0"/>
            </a:br>
            <a:r>
              <a:rPr lang="en-US" sz="2400" dirty="0"/>
              <a:t>Lavez-vous les mains soigneusement et souvent, et ne touchez pas votre visage à moins que vous ne vous soyez juste lavé les mains.</a:t>
            </a:r>
          </a:p>
        </p:txBody>
      </p:sp>
    </p:spTree>
    <p:extLst>
      <p:ext uri="{BB962C8B-B14F-4D97-AF65-F5344CB8AC3E}">
        <p14:creationId xmlns:p14="http://schemas.microsoft.com/office/powerpoint/2010/main" val="847447317"/>
      </p:ext>
    </p:extLst>
  </p:cSld>
  <p:clrMapOvr>
    <a:masterClrMapping/>
  </p:clrMapOvr>
</p:sld>
</file>

<file path=ppt/theme/theme1.xml><?xml version="1.0" encoding="utf-8"?>
<a:theme xmlns:a="http://schemas.openxmlformats.org/drawingml/2006/main" name="ITPC MASTER THEME">
  <a:themeElements>
    <a:clrScheme name="Custom 4">
      <a:dk1>
        <a:srgbClr val="000000"/>
      </a:dk1>
      <a:lt1>
        <a:srgbClr val="FFFFFF"/>
      </a:lt1>
      <a:dk2>
        <a:srgbClr val="E6322C"/>
      </a:dk2>
      <a:lt2>
        <a:srgbClr val="CCCCCC"/>
      </a:lt2>
      <a:accent1>
        <a:srgbClr val="48001F"/>
      </a:accent1>
      <a:accent2>
        <a:srgbClr val="576C33"/>
      </a:accent2>
      <a:accent3>
        <a:srgbClr val="2E3B61"/>
      </a:accent3>
      <a:accent4>
        <a:srgbClr val="8289A0"/>
      </a:accent4>
      <a:accent5>
        <a:srgbClr val="206565"/>
      </a:accent5>
      <a:accent6>
        <a:srgbClr val="79A3A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slide deck_v7" id="{9E1976BD-E0F6-F74C-B6FB-7625CFC0615E}" vid="{FF19B169-099F-144B-9D1A-C0D915D70E2A}"/>
    </a:ext>
  </a:extLst>
</a:theme>
</file>

<file path=docProps/app.xml><?xml version="1.0" encoding="utf-8"?>
<Properties xmlns="http://schemas.openxmlformats.org/officeDocument/2006/extended-properties" xmlns:vt="http://schemas.openxmlformats.org/officeDocument/2006/docPropsVTypes">
  <Template>ITPC MASTER THEME</Template>
  <TotalTime>7115</TotalTime>
  <Words>335</Words>
  <Application>Microsoft Office PowerPoint</Application>
  <PresentationFormat>Grand écran</PresentationFormat>
  <Paragraphs>61</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Times New Roman</vt:lpstr>
      <vt:lpstr>ITPC MASTER THEME</vt:lpstr>
      <vt:lpstr>  Mise à jour des directives sur la COVID-19 d’octobre 2020 </vt:lpstr>
      <vt:lpstr>À propos de cette directive</vt:lpstr>
      <vt:lpstr>Dans le présent document d’orientation</vt:lpstr>
      <vt:lpstr>La pandémie </vt:lpstr>
      <vt:lpstr>Transmission</vt:lpstr>
      <vt:lpstr>Transmission</vt:lpstr>
      <vt:lpstr>Transmission</vt:lpstr>
      <vt:lpstr>Prévention</vt:lpstr>
      <vt:lpstr>Prévention</vt:lpstr>
      <vt:lpstr>Ce que la COVID-19 fait aux personnes</vt:lpstr>
      <vt:lpstr>Ce que la COVID-19 fait aux personnes</vt:lpstr>
      <vt:lpstr>Présentation PowerPoint</vt:lpstr>
      <vt:lpstr>Présentation PowerPoint</vt:lpstr>
      <vt:lpstr>Ce que la COVID-19 fait aux personnes</vt:lpstr>
      <vt:lpstr>Ce que la COVID-19 fait aux personnes</vt:lpstr>
      <vt:lpstr>Ce que la COVID-19 fait aux personnes</vt:lpstr>
      <vt:lpstr>Soins</vt:lpstr>
      <vt:lpstr>Care</vt:lpstr>
      <vt:lpstr>Care</vt:lpstr>
      <vt:lpstr>Traitement</vt:lpstr>
      <vt:lpstr>Traitement</vt:lpstr>
      <vt:lpstr>Vaccins</vt:lpstr>
      <vt:lpstr>Vaccins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    SEPTEMBER 2020</dc:title>
  <dc:creator>Tracy Swan</dc:creator>
  <cp:lastModifiedBy>Anta-Mariam Traore</cp:lastModifiedBy>
  <cp:revision>40</cp:revision>
  <dcterms:created xsi:type="dcterms:W3CDTF">2020-09-07T18:48:54Z</dcterms:created>
  <dcterms:modified xsi:type="dcterms:W3CDTF">2020-10-15T11:19:56Z</dcterms:modified>
</cp:coreProperties>
</file>